
<file path=[Content_Types].xml><?xml version="1.0" encoding="utf-8"?>
<Types xmlns="http://schemas.openxmlformats.org/package/2006/content-types">
  <Override PartName="/_rels/.rels" ContentType="application/vnd.openxmlformats-package.relationships+xml"/>
  <Override PartName="/docProps/custom.xml" ContentType="application/vnd.openxmlformats-officedocument.custom-properties+xml"/>
  <Override PartName="/docProps/core.xml" ContentType="application/vnd.openxmlformats-package.core-properties+xml"/>
  <Override PartName="/docProps/app.xml" ContentType="application/vnd.openxmlformats-officedocument.extended-properties+xml"/>
  <Override PartName="/ppt/_rels/presentation.xml.rels" ContentType="application/vnd.openxmlformats-package.relationships+xml"/>
  <Override PartName="/ppt/notesSlides/_rels/notesSlide19.xml.rels" ContentType="application/vnd.openxmlformats-package.relationships+xml"/>
  <Override PartName="/ppt/notesSlides/_rels/notesSlide10.xml.rels" ContentType="application/vnd.openxmlformats-package.relationships+xml"/>
  <Override PartName="/ppt/notesSlides/_rels/notesSlide7.xml.rels" ContentType="application/vnd.openxmlformats-package.relationships+xml"/>
  <Override PartName="/ppt/notesSlides/_rels/notesSlide3.xml.rels" ContentType="application/vnd.openxmlformats-package.relationships+xml"/>
  <Override PartName="/ppt/notesSlides/_rels/notesSlide4.xml.rels" ContentType="application/vnd.openxmlformats-package.relationships+xml"/>
  <Override PartName="/ppt/notesSlides/notesSlide19.xml" ContentType="application/vnd.openxmlformats-officedocument.presentationml.notesSlide+xml"/>
  <Override PartName="/ppt/notesSlides/notesSlide7.xml" ContentType="application/vnd.openxmlformats-officedocument.presentationml.notesSlide+xml"/>
  <Override PartName="/ppt/notesSlides/notesSlide3.xml" ContentType="application/vnd.openxmlformats-officedocument.presentationml.notesSlide+xml"/>
  <Override PartName="/ppt/notesSlides/notesSlide10.xml" ContentType="application/vnd.openxmlformats-officedocument.presentationml.notesSlide+xml"/>
  <Override PartName="/ppt/notesSlides/notesSlide4.xml" ContentType="application/vnd.openxmlformats-officedocument.presentationml.notesSlide+xml"/>
  <Override PartName="/ppt/media/image44.png" ContentType="image/png"/>
  <Override PartName="/ppt/media/image43.png" ContentType="image/png"/>
  <Override PartName="/ppt/media/image42.png" ContentType="image/png"/>
  <Override PartName="/ppt/media/image41.jpeg" ContentType="image/jpeg"/>
  <Override PartName="/ppt/media/image39.png" ContentType="image/png"/>
  <Override PartName="/ppt/media/image38.png" ContentType="image/png"/>
  <Override PartName="/ppt/media/image14.tif" ContentType="image/tiff"/>
  <Override PartName="/ppt/media/image13.tif" ContentType="image/tiff"/>
  <Override PartName="/ppt/media/image10.tif" ContentType="image/tiff"/>
  <Override PartName="/ppt/media/image37.png" ContentType="image/png"/>
  <Override PartName="/ppt/media/image12.png" ContentType="image/png"/>
  <Override PartName="/ppt/media/image15.png" ContentType="image/png"/>
  <Override PartName="/ppt/media/image3.jpeg" ContentType="image/jpeg"/>
  <Override PartName="/ppt/media/image16.png" ContentType="image/png"/>
  <Override PartName="/ppt/media/image17.png" ContentType="image/png"/>
  <Override PartName="/ppt/media/image18.png" ContentType="image/png"/>
  <Override PartName="/ppt/media/image19.png" ContentType="image/png"/>
  <Override PartName="/ppt/media/image21.png" ContentType="image/png"/>
  <Override PartName="/ppt/media/image25.png" ContentType="image/png"/>
  <Override PartName="/ppt/media/image27.png" ContentType="image/png"/>
  <Override PartName="/ppt/media/image29.png" ContentType="image/png"/>
  <Override PartName="/ppt/media/image30.png" ContentType="image/png"/>
  <Override PartName="/ppt/media/image31.png" ContentType="image/png"/>
  <Override PartName="/ppt/media/image32.png" ContentType="image/png"/>
  <Override PartName="/ppt/media/image28.wmf" ContentType="image/x-wmf"/>
  <Override PartName="/ppt/media/image33.png" ContentType="image/png"/>
  <Override PartName="/ppt/media/image34.png" ContentType="image/png"/>
  <Override PartName="/ppt/media/image35.png" ContentType="image/png"/>
  <Override PartName="/ppt/media/image11.png" ContentType="image/png"/>
  <Override PartName="/ppt/media/image36.png" ContentType="image/png"/>
  <Override PartName="/ppt/media/image9.png" ContentType="image/png"/>
  <Override PartName="/ppt/media/image8.png" ContentType="image/png"/>
  <Override PartName="/ppt/media/image7.png" ContentType="image/png"/>
  <Override PartName="/ppt/media/image40.jpeg" ContentType="image/jpeg"/>
  <Override PartName="/ppt/media/image1.png" ContentType="image/png"/>
  <Override PartName="/ppt/media/image2.png" ContentType="image/png"/>
  <Override PartName="/ppt/media/image6.png" ContentType="image/png"/>
  <Override PartName="/ppt/media/image5.wmf" ContentType="image/x-wmf"/>
  <Override PartName="/ppt/media/image20.jpeg" ContentType="image/jpeg"/>
  <Override PartName="/ppt/media/image22.jpeg" ContentType="image/jpeg"/>
  <Override PartName="/ppt/media/image4.wmf" ContentType="image/x-wmf"/>
  <Override PartName="/ppt/media/image23.jpeg" ContentType="image/jpeg"/>
  <Override PartName="/ppt/media/image24.jpeg" ContentType="image/jpeg"/>
  <Override PartName="/ppt/media/image26.jpeg" ContentType="image/jpeg"/>
  <Override PartName="/ppt/slideMasters/_rels/slideMaster4.xml.rels" ContentType="application/vnd.openxmlformats-package.relationships+xml"/>
  <Override PartName="/ppt/slideMasters/_rels/slideMaster1.xml.rels" ContentType="application/vnd.openxmlformats-package.relationships+xml"/>
  <Override PartName="/ppt/slideMasters/_rels/slideMaster3.xml.rels" ContentType="application/vnd.openxmlformats-package.relationships+xml"/>
  <Override PartName="/ppt/slideMasters/_rels/slideMaster2.xml.rels" ContentType="application/vnd.openxmlformats-package.relationships+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presentation.xml" ContentType="application/vnd.openxmlformats-officedocument.presentationml.presentation.main+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1.xml" ContentType="application/vnd.openxmlformats-officedocument.theme+xml"/>
  <Override PartName="/ppt/theme/theme2.xml" ContentType="application/vnd.openxmlformats-officedocument.theme+xml"/>
  <Override PartName="/ppt/slideLayouts/slideLayout15.xml" ContentType="application/vnd.openxmlformats-officedocument.presentationml.slideLayout+xml"/>
  <Override PartName="/ppt/slideLayouts/slideLayout39.xml" ContentType="application/vnd.openxmlformats-officedocument.presentationml.slideLayout+xml"/>
  <Override PartName="/ppt/slideLayouts/slideLayout14.xml" ContentType="application/vnd.openxmlformats-officedocument.presentationml.slideLayout+xml"/>
  <Override PartName="/ppt/slideLayouts/slideLayout38.xml" ContentType="application/vnd.openxmlformats-officedocument.presentationml.slideLayout+xml"/>
  <Override PartName="/ppt/slideLayouts/slideLayout13.xml" ContentType="application/vnd.openxmlformats-officedocument.presentationml.slideLayout+xml"/>
  <Override PartName="/ppt/slideLayouts/slideLayout37.xml" ContentType="application/vnd.openxmlformats-officedocument.presentationml.slideLayout+xml"/>
  <Override PartName="/ppt/slideLayouts/slideLayout12.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_rels/slideLayout45.xml.rels" ContentType="application/vnd.openxmlformats-package.relationships+xml"/>
  <Override PartName="/ppt/slideLayouts/_rels/slideLayout44.xml.rels" ContentType="application/vnd.openxmlformats-package.relationships+xml"/>
  <Override PartName="/ppt/slideLayouts/_rels/slideLayout43.xml.rels" ContentType="application/vnd.openxmlformats-package.relationships+xml"/>
  <Override PartName="/ppt/slideLayouts/_rels/slideLayout42.xml.rels" ContentType="application/vnd.openxmlformats-package.relationships+xml"/>
  <Override PartName="/ppt/slideLayouts/_rels/slideLayout41.xml.rels" ContentType="application/vnd.openxmlformats-package.relationships+xml"/>
  <Override PartName="/ppt/slideLayouts/_rels/slideLayout40.xml.rels" ContentType="application/vnd.openxmlformats-package.relationships+xml"/>
  <Override PartName="/ppt/slideLayouts/_rels/slideLayout38.xml.rels" ContentType="application/vnd.openxmlformats-package.relationships+xml"/>
  <Override PartName="/ppt/slideLayouts/_rels/slideLayout37.xml.rels" ContentType="application/vnd.openxmlformats-package.relationships+xml"/>
  <Override PartName="/ppt/slideLayouts/_rels/slideLayout16.xml.rels" ContentType="application/vnd.openxmlformats-package.relationships+xml"/>
  <Override PartName="/ppt/slideLayouts/_rels/slideLayout15.xml.rels" ContentType="application/vnd.openxmlformats-package.relationships+xml"/>
  <Override PartName="/ppt/slideLayouts/_rels/slideLayout7.xml.rels" ContentType="application/vnd.openxmlformats-package.relationships+xml"/>
  <Override PartName="/ppt/slideLayouts/_rels/slideLayout11.xml.rels" ContentType="application/vnd.openxmlformats-package.relationships+xml"/>
  <Override PartName="/ppt/slideLayouts/_rels/slideLayout1.xml.rels" ContentType="application/vnd.openxmlformats-package.relationships+xml"/>
  <Override PartName="/ppt/slideLayouts/_rels/slideLayout17.xml.rels" ContentType="application/vnd.openxmlformats-package.relationships+xml"/>
  <Override PartName="/ppt/slideLayouts/_rels/slideLayout12.xml.rels" ContentType="application/vnd.openxmlformats-package.relationships+xml"/>
  <Override PartName="/ppt/slideLayouts/_rels/slideLayout48.xml.rels" ContentType="application/vnd.openxmlformats-package.relationships+xml"/>
  <Override PartName="/ppt/slideLayouts/_rels/slideLayout4.xml.rels" ContentType="application/vnd.openxmlformats-package.relationships+xml"/>
  <Override PartName="/ppt/slideLayouts/_rels/slideLayout46.xml.rels" ContentType="application/vnd.openxmlformats-package.relationships+xml"/>
  <Override PartName="/ppt/slideLayouts/_rels/slideLayout2.xml.rels" ContentType="application/vnd.openxmlformats-package.relationships+xml"/>
  <Override PartName="/ppt/slideLayouts/_rels/slideLayout18.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47.xml.rels" ContentType="application/vnd.openxmlformats-package.relationships+xml"/>
  <Override PartName="/ppt/slideLayouts/_rels/slideLayout3.xml.rels" ContentType="application/vnd.openxmlformats-package.relationships+xml"/>
  <Override PartName="/ppt/slideLayouts/_rels/slideLayout19.xml.rels" ContentType="application/vnd.openxmlformats-package.relationships+xml"/>
  <Override PartName="/ppt/slideLayouts/_rels/slideLayout3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slideLayouts/_rels/slideLayout30.xml.rels" ContentType="application/vnd.openxmlformats-package.relationships+xml"/>
  <Override PartName="/ppt/slideLayouts/_rels/slideLayout25.xml.rels" ContentType="application/vnd.openxmlformats-package.relationships+xml"/>
  <Override PartName="/ppt/slideLayouts/_rels/slideLayout31.xml.rels" ContentType="application/vnd.openxmlformats-package.relationships+xml"/>
  <Override PartName="/ppt/slideLayouts/_rels/slideLayout26.xml.rels" ContentType="application/vnd.openxmlformats-package.relationships+xml"/>
  <Override PartName="/ppt/slideLayouts/_rels/slideLayout27.xml.rels" ContentType="application/vnd.openxmlformats-package.relationships+xml"/>
  <Override PartName="/ppt/slideLayouts/_rels/slideLayout32.xml.rels" ContentType="application/vnd.openxmlformats-package.relationships+xml"/>
  <Override PartName="/ppt/slideLayouts/_rels/slideLayout28.xml.rels" ContentType="application/vnd.openxmlformats-package.relationships+xml"/>
  <Override PartName="/ppt/slideLayouts/_rels/slideLayout10.xml.rels" ContentType="application/vnd.openxmlformats-package.relationships+xml"/>
  <Override PartName="/ppt/slideLayouts/_rels/slideLayout29.xml.rels" ContentType="application/vnd.openxmlformats-package.relationships+xml"/>
  <Override PartName="/ppt/slideLayouts/_rels/slideLayout8.xml.rels" ContentType="application/vnd.openxmlformats-package.relationships+xml"/>
  <Override PartName="/ppt/slideLayouts/_rels/slideLayout33.xml.rels" ContentType="application/vnd.openxmlformats-package.relationships+xml"/>
  <Override PartName="/ppt/slideLayouts/_rels/slideLayout9.xml.rels" ContentType="application/vnd.openxmlformats-package.relationships+xml"/>
  <Override PartName="/ppt/slideLayouts/_rels/slideLayout34.xml.rels" ContentType="application/vnd.openxmlformats-package.relationships+xml"/>
  <Override PartName="/ppt/slideLayouts/_rels/slideLayout35.xml.rels" ContentType="application/vnd.openxmlformats-package.relationships+xml"/>
  <Override PartName="/ppt/slideLayouts/_rels/slideLayout36.xml.rels" ContentType="application/vnd.openxmlformats-package.relationship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46.xml" ContentType="application/vnd.openxmlformats-officedocument.presentationml.slideLayout+xml"/>
  <Override PartName="/ppt/slideLayouts/slideLayout21.xml" ContentType="application/vnd.openxmlformats-officedocument.presentationml.slideLayout+xml"/>
  <Override PartName="/ppt/slideLayouts/slideLayout47.xml" ContentType="application/vnd.openxmlformats-officedocument.presentationml.slideLayout+xml"/>
  <Override PartName="/ppt/slideLayouts/slideLayout22.xml" ContentType="application/vnd.openxmlformats-officedocument.presentationml.slideLayout+xml"/>
  <Override PartName="/ppt/slideLayouts/slideLayout48.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10.xml" ContentType="application/vnd.openxmlformats-officedocument.presentationml.slideLayout+xml"/>
  <Override PartName="/ppt/slideLayouts/slideLayout35.xml" ContentType="application/vnd.openxmlformats-officedocument.presentationml.slideLayout+xml"/>
  <Override PartName="/ppt/slideLayouts/slideLayout11.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20.xml" ContentType="application/vnd.openxmlformats-officedocument.presentationml.slideLayout+xml"/>
  <Override PartName="/ppt/slideLayouts/slideLayout9.xml" ContentType="application/vnd.openxmlformats-officedocument.presentationml.slideLayout+xml"/>
  <Override PartName="/ppt/slideLayouts/slideLayout44.xml" ContentType="application/vnd.openxmlformats-officedocument.presentationml.slideLayout+xml"/>
  <Override PartName="/ppt/slideLayouts/slideLayout8.xml" ContentType="application/vnd.openxmlformats-officedocument.presentationml.slideLayout+xml"/>
  <Override PartName="/ppt/slideLayouts/slideLayout43.xml" ContentType="application/vnd.openxmlformats-officedocument.presentationml.slideLayout+xml"/>
  <Override PartName="/ppt/slideLayouts/slideLayout7.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3.xml" ContentType="application/vnd.openxmlformats-officedocument.presentationml.slideLayout+xml"/>
  <Override PartName="/ppt/slideLayouts/slideLayout40.xml" ContentType="application/vnd.openxmlformats-officedocument.presentationml.slideLayout+xml"/>
  <Override PartName="/ppt/slideLayouts/slideLayout4.xml" ContentType="application/vnd.openxmlformats-officedocument.presentationml.slideLayout+xml"/>
  <Override PartName="/ppt/slideLayouts/slideLayout41.xml" ContentType="application/vnd.openxmlformats-officedocument.presentationml.slideLayout+xml"/>
  <Override PartName="/ppt/slideLayouts/slideLayout5.xml" ContentType="application/vnd.openxmlformats-officedocument.presentationml.slideLayout+xml"/>
  <Override PartName="/ppt/slideLayouts/slideLayout42.xml" ContentType="application/vnd.openxmlformats-officedocument.presentationml.slideLayout+xml"/>
  <Override PartName="/ppt/slideLayouts/slideLayout6.xml" ContentType="application/vnd.openxmlformats-officedocument.presentationml.slideLayout+xml"/>
  <Override PartName="/ppt/notesMasters/_rels/notesMaster1.xml.rels" ContentType="application/vnd.openxmlformats-package.relationships+xml"/>
  <Override PartName="/ppt/notesMasters/notesMaster1.xml" ContentType="application/vnd.openxmlformats-officedocument.presentationml.notesMaster+xml"/>
  <Override PartName="/ppt/slides/_rels/slide23.xml.rels" ContentType="application/vnd.openxmlformats-package.relationships+xml"/>
  <Override PartName="/ppt/slides/_rels/slide22.xml.rels" ContentType="application/vnd.openxmlformats-package.relationships+xml"/>
  <Override PartName="/ppt/slides/_rels/slide21.xml.rels" ContentType="application/vnd.openxmlformats-package.relationships+xml"/>
  <Override PartName="/ppt/slides/_rels/slide20.xml.rels" ContentType="application/vnd.openxmlformats-package.relationships+xml"/>
  <Override PartName="/ppt/slides/_rels/slide19.xml.rels" ContentType="application/vnd.openxmlformats-package.relationships+xml"/>
  <Override PartName="/ppt/slides/_rels/slide18.xml.rels" ContentType="application/vnd.openxmlformats-package.relationships+xml"/>
  <Override PartName="/ppt/slides/_rels/slide17.xml.rels" ContentType="application/vnd.openxmlformats-package.relationships+xml"/>
  <Override PartName="/ppt/slides/_rels/slide6.xml.rels" ContentType="application/vnd.openxmlformats-package.relationships+xml"/>
  <Override PartName="/ppt/slides/_rels/slide5.xml.rels" ContentType="application/vnd.openxmlformats-package.relationships+xml"/>
  <Override PartName="/ppt/slides/_rels/slide4.xml.rels" ContentType="application/vnd.openxmlformats-package.relationships+xml"/>
  <Override PartName="/ppt/slides/_rels/slide3.xml.rels" ContentType="application/vnd.openxmlformats-package.relationships+xml"/>
  <Override PartName="/ppt/slides/_rels/slide1.xml.rels" ContentType="application/vnd.openxmlformats-package.relationships+xml"/>
  <Override PartName="/ppt/slides/_rels/slide9.xml.rels" ContentType="application/vnd.openxmlformats-package.relationships+xml"/>
  <Override PartName="/ppt/slides/_rels/slide2.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Lst>
  <p:sldSz cx="9144000" cy="6858000"/>
  <p:notesSz cx="6797675" cy="9928225"/>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
</Relationships>
</file>

<file path=ppt/notesMasters/_rels/notesMaster1.xml.rels><?xml version="1.0" encoding="UTF-8"?>
<Relationships xmlns="http://schemas.openxmlformats.org/package/2006/relationships"><Relationship Id="rId1" Type="http://schemas.openxmlformats.org/officeDocument/2006/relationships/theme" Target="../theme/theme5.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4" name="PlaceHolder 1"/>
          <p:cNvSpPr>
            <a:spLocks noGrp="1"/>
          </p:cNvSpPr>
          <p:nvPr>
            <p:ph type="sldImg"/>
          </p:nvPr>
        </p:nvSpPr>
        <p:spPr>
          <a:xfrm>
            <a:off x="216000" y="812520"/>
            <a:ext cx="7127280" cy="4008960"/>
          </a:xfrm>
          <a:prstGeom prst="rect">
            <a:avLst/>
          </a:prstGeom>
        </p:spPr>
        <p:txBody>
          <a:bodyPr lIns="0" rIns="0" tIns="0" bIns="0" anchor="ctr"/>
          <a:p>
            <a:r>
              <a:rPr b="0" lang="en-US" sz="1800" spc="-1" strike="noStrike">
                <a:solidFill>
                  <a:srgbClr val="000000"/>
                </a:solidFill>
                <a:latin typeface="Calibri"/>
              </a:rPr>
              <a:t>Click to move the slide</a:t>
            </a:r>
            <a:endParaRPr b="0" lang="en-US" sz="1800" spc="-1" strike="noStrike">
              <a:solidFill>
                <a:srgbClr val="000000"/>
              </a:solidFill>
              <a:latin typeface="Calibri"/>
            </a:endParaRPr>
          </a:p>
        </p:txBody>
      </p:sp>
      <p:sp>
        <p:nvSpPr>
          <p:cNvPr id="165" name="PlaceHolder 2"/>
          <p:cNvSpPr>
            <a:spLocks noGrp="1"/>
          </p:cNvSpPr>
          <p:nvPr>
            <p:ph type="body"/>
          </p:nvPr>
        </p:nvSpPr>
        <p:spPr>
          <a:xfrm>
            <a:off x="756000" y="5078520"/>
            <a:ext cx="6047640" cy="4811040"/>
          </a:xfrm>
          <a:prstGeom prst="rect">
            <a:avLst/>
          </a:prstGeom>
        </p:spPr>
        <p:txBody>
          <a:bodyPr lIns="0" rIns="0" tIns="0" bIns="0"/>
          <a:p>
            <a:r>
              <a:rPr b="0" lang="en-US" sz="2000" spc="-1" strike="noStrike">
                <a:latin typeface="Arial"/>
              </a:rPr>
              <a:t>Click to edit the notes format</a:t>
            </a:r>
            <a:endParaRPr b="0" lang="en-US" sz="2000" spc="-1" strike="noStrike">
              <a:latin typeface="Arial"/>
            </a:endParaRPr>
          </a:p>
        </p:txBody>
      </p:sp>
      <p:sp>
        <p:nvSpPr>
          <p:cNvPr id="166" name="PlaceHolder 3"/>
          <p:cNvSpPr>
            <a:spLocks noGrp="1"/>
          </p:cNvSpPr>
          <p:nvPr>
            <p:ph type="hdr"/>
          </p:nvPr>
        </p:nvSpPr>
        <p:spPr>
          <a:xfrm>
            <a:off x="0" y="0"/>
            <a:ext cx="3280680" cy="534240"/>
          </a:xfrm>
          <a:prstGeom prst="rect">
            <a:avLst/>
          </a:prstGeom>
        </p:spPr>
        <p:txBody>
          <a:bodyPr lIns="0" rIns="0" tIns="0" bIns="0"/>
          <a:p>
            <a:r>
              <a:rPr b="0" lang="en-US" sz="1400" spc="-1" strike="noStrike">
                <a:latin typeface="Times New Roman"/>
              </a:rPr>
              <a:t>&lt;header&gt;</a:t>
            </a:r>
            <a:endParaRPr b="0" lang="en-US" sz="1400" spc="-1" strike="noStrike">
              <a:latin typeface="Times New Roman"/>
            </a:endParaRPr>
          </a:p>
        </p:txBody>
      </p:sp>
      <p:sp>
        <p:nvSpPr>
          <p:cNvPr id="167" name="PlaceHolder 4"/>
          <p:cNvSpPr>
            <a:spLocks noGrp="1"/>
          </p:cNvSpPr>
          <p:nvPr>
            <p:ph type="dt"/>
          </p:nvPr>
        </p:nvSpPr>
        <p:spPr>
          <a:xfrm>
            <a:off x="4278960" y="0"/>
            <a:ext cx="3280680" cy="534240"/>
          </a:xfrm>
          <a:prstGeom prst="rect">
            <a:avLst/>
          </a:prstGeom>
        </p:spPr>
        <p:txBody>
          <a:bodyPr lIns="0" rIns="0" tIns="0" bIns="0"/>
          <a:p>
            <a:pPr algn="r"/>
            <a:r>
              <a:rPr b="0" lang="en-US" sz="1400" spc="-1" strike="noStrike">
                <a:latin typeface="Times New Roman"/>
              </a:rPr>
              <a:t>&lt;date/time&gt;</a:t>
            </a:r>
            <a:endParaRPr b="0" lang="en-US" sz="1400" spc="-1" strike="noStrike">
              <a:latin typeface="Times New Roman"/>
            </a:endParaRPr>
          </a:p>
        </p:txBody>
      </p:sp>
      <p:sp>
        <p:nvSpPr>
          <p:cNvPr id="168" name="PlaceHolder 5"/>
          <p:cNvSpPr>
            <a:spLocks noGrp="1"/>
          </p:cNvSpPr>
          <p:nvPr>
            <p:ph type="ftr"/>
          </p:nvPr>
        </p:nvSpPr>
        <p:spPr>
          <a:xfrm>
            <a:off x="0" y="10157400"/>
            <a:ext cx="3280680" cy="534240"/>
          </a:xfrm>
          <a:prstGeom prst="rect">
            <a:avLst/>
          </a:prstGeom>
        </p:spPr>
        <p:txBody>
          <a:bodyPr lIns="0" rIns="0" tIns="0" bIns="0" anchor="b"/>
          <a:p>
            <a:r>
              <a:rPr b="0" lang="en-US" sz="1400" spc="-1" strike="noStrike">
                <a:latin typeface="Times New Roman"/>
              </a:rPr>
              <a:t>&lt;footer&gt;</a:t>
            </a:r>
            <a:endParaRPr b="0" lang="en-US" sz="1400" spc="-1" strike="noStrike">
              <a:latin typeface="Times New Roman"/>
            </a:endParaRPr>
          </a:p>
        </p:txBody>
      </p:sp>
      <p:sp>
        <p:nvSpPr>
          <p:cNvPr id="169" name="PlaceHolder 6"/>
          <p:cNvSpPr>
            <a:spLocks noGrp="1"/>
          </p:cNvSpPr>
          <p:nvPr>
            <p:ph type="sldNum"/>
          </p:nvPr>
        </p:nvSpPr>
        <p:spPr>
          <a:xfrm>
            <a:off x="4278960" y="10157400"/>
            <a:ext cx="3280680" cy="534240"/>
          </a:xfrm>
          <a:prstGeom prst="rect">
            <a:avLst/>
          </a:prstGeom>
        </p:spPr>
        <p:txBody>
          <a:bodyPr lIns="0" rIns="0" tIns="0" bIns="0" anchor="b"/>
          <a:p>
            <a:pPr algn="r"/>
            <a:fld id="{63C0B844-38C8-4B2D-AA9B-91889EBA6B0C}" type="slidenum">
              <a:rPr b="0" lang="en-US" sz="1400" spc="-1" strike="noStrike">
                <a:latin typeface="Times New Roman"/>
              </a:rPr>
              <a:t>&lt;number&gt;</a:t>
            </a:fld>
            <a:endParaRPr b="0" lang="en-US"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81" name="TextShape 1"/>
          <p:cNvSpPr txBox="1"/>
          <p:nvPr/>
        </p:nvSpPr>
        <p:spPr>
          <a:xfrm>
            <a:off x="3850560" y="9430200"/>
            <a:ext cx="2945160" cy="496080"/>
          </a:xfrm>
          <a:prstGeom prst="rect">
            <a:avLst/>
          </a:prstGeom>
          <a:noFill/>
          <a:ln>
            <a:noFill/>
          </a:ln>
        </p:spPr>
        <p:txBody>
          <a:bodyPr anchor="b"/>
          <a:p>
            <a:pPr algn="r">
              <a:lnSpc>
                <a:spcPct val="100000"/>
              </a:lnSpc>
            </a:pPr>
            <a:fld id="{978990EC-4E60-43AA-9159-F71A5C956A7F}" type="slidenum">
              <a:rPr b="0" lang="en-US" sz="1200" spc="-1" strike="noStrike">
                <a:solidFill>
                  <a:srgbClr val="000000"/>
                </a:solidFill>
                <a:latin typeface="Arial"/>
              </a:rPr>
              <a:t>&lt;number&gt;</a:t>
            </a:fld>
            <a:endParaRPr b="0" lang="en-US" sz="1200" spc="-1" strike="noStrike">
              <a:latin typeface="Times New Roman"/>
            </a:endParaRPr>
          </a:p>
        </p:txBody>
      </p:sp>
      <p:sp>
        <p:nvSpPr>
          <p:cNvPr id="782" name="PlaceHolder 2"/>
          <p:cNvSpPr>
            <a:spLocks noGrp="1"/>
          </p:cNvSpPr>
          <p:nvPr>
            <p:ph type="sldImg"/>
          </p:nvPr>
        </p:nvSpPr>
        <p:spPr>
          <a:xfrm>
            <a:off x="917640" y="744480"/>
            <a:ext cx="4962240" cy="3722400"/>
          </a:xfrm>
          <a:prstGeom prst="rect">
            <a:avLst/>
          </a:prstGeom>
        </p:spPr>
      </p:sp>
      <p:sp>
        <p:nvSpPr>
          <p:cNvPr id="783" name="PlaceHolder 3"/>
          <p:cNvSpPr>
            <a:spLocks noGrp="1"/>
          </p:cNvSpPr>
          <p:nvPr>
            <p:ph type="body"/>
          </p:nvPr>
        </p:nvSpPr>
        <p:spPr>
          <a:xfrm>
            <a:off x="679680" y="4716000"/>
            <a:ext cx="5437800" cy="4467240"/>
          </a:xfrm>
          <a:prstGeom prst="rect">
            <a:avLst/>
          </a:prstGeom>
        </p:spPr>
        <p:txBody>
          <a:bodyPr/>
          <a:p>
            <a:pPr marL="216000" indent="-216000">
              <a:lnSpc>
                <a:spcPct val="100000"/>
              </a:lnSpc>
            </a:pPr>
            <a:r>
              <a:rPr b="0" lang="en-US" sz="2000" spc="-1" strike="noStrike">
                <a:latin typeface="Arial"/>
              </a:rPr>
              <a:t>Mention collaboration with Rose</a:t>
            </a:r>
            <a:endParaRPr b="0" lang="en-US" sz="2000" spc="-1" strike="noStrike">
              <a:latin typeface="Arial"/>
            </a:endParaRPr>
          </a:p>
          <a:p>
            <a:pPr marL="216000" indent="-216000">
              <a:lnSpc>
                <a:spcPct val="100000"/>
              </a:lnSpc>
            </a:pPr>
            <a:r>
              <a:rPr b="0" lang="en-US" sz="2000" spc="-1" strike="noStrike">
                <a:latin typeface="Arial"/>
              </a:rPr>
              <a:t>Rothlin et al. (2007) propose a tripartite model for TLR action. In the first stage (1), an initial response is triggered by TLRs via adaptor proteins that lead to activation of TRAF3 and TRAF6. In turn, TRAF3 and TRAF6 activate the transcription factors IRF3 and NF-κB, respectively, leading to production of cytokines, notably type I interferons, which promote host defense and inflammation. In the second stage (2), interferon signaling has a positive feedforward effect, promoting further interferon production via STAT1, thereby amplifying the response. However, in the third stage (3), interferons also induce inhibitory TAM receptors via STAT1 in a negative feedback effect. The TAM receptor ligands Gas6 and ProS also activate STAT1, which selectively induces production of SOCS1 and SOCS3. These proteins mediate the inhibition of TLR signaling by targeting Mal in the case of SOCS1 and TRAF3 and TRAF6 in the case of SOCS3. Together, this process allows the innate immune response to be launched but ultimately ensures that it is self-limiting and therefore not detrimental to the host</a:t>
            </a:r>
            <a:endParaRPr b="0" lang="en-US" sz="2000" spc="-1" strike="noStrike">
              <a:latin typeface="Arial"/>
            </a:endParaRPr>
          </a:p>
        </p:txBody>
      </p:sp>
    </p:spTree>
  </p:cSld>
</p:notes>
</file>

<file path=ppt/notesSlides/notesSlide1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84" name="PlaceHolder 1"/>
          <p:cNvSpPr>
            <a:spLocks noGrp="1"/>
          </p:cNvSpPr>
          <p:nvPr>
            <p:ph type="sldImg"/>
          </p:nvPr>
        </p:nvSpPr>
        <p:spPr>
          <a:xfrm>
            <a:off x="917640" y="744480"/>
            <a:ext cx="4962240" cy="3722400"/>
          </a:xfrm>
          <a:prstGeom prst="rect">
            <a:avLst/>
          </a:prstGeom>
        </p:spPr>
      </p:sp>
      <p:sp>
        <p:nvSpPr>
          <p:cNvPr id="785" name="PlaceHolder 2"/>
          <p:cNvSpPr>
            <a:spLocks noGrp="1"/>
          </p:cNvSpPr>
          <p:nvPr>
            <p:ph type="body"/>
          </p:nvPr>
        </p:nvSpPr>
        <p:spPr>
          <a:xfrm>
            <a:off x="679680" y="4716000"/>
            <a:ext cx="5437800" cy="4467240"/>
          </a:xfrm>
          <a:prstGeom prst="rect">
            <a:avLst/>
          </a:prstGeom>
        </p:spPr>
        <p:txBody>
          <a:bodyPr/>
          <a:p>
            <a:pPr marL="216000" indent="-216000">
              <a:lnSpc>
                <a:spcPct val="100000"/>
              </a:lnSpc>
            </a:pPr>
            <a:r>
              <a:rPr b="0" lang="en-US" sz="1200" spc="-1" strike="noStrike">
                <a:solidFill>
                  <a:srgbClr val="000000"/>
                </a:solidFill>
                <a:latin typeface="+mn-lt"/>
                <a:ea typeface="+mn-ea"/>
              </a:rPr>
              <a:t>DQA2 is capable of forming a complex with invariant chain</a:t>
            </a:r>
            <a:endParaRPr b="0" lang="en-US" sz="1200" spc="-1" strike="noStrike">
              <a:latin typeface="Arial"/>
            </a:endParaRPr>
          </a:p>
        </p:txBody>
      </p:sp>
      <p:sp>
        <p:nvSpPr>
          <p:cNvPr id="786" name="TextShape 3"/>
          <p:cNvSpPr txBox="1"/>
          <p:nvPr/>
        </p:nvSpPr>
        <p:spPr>
          <a:xfrm>
            <a:off x="3850560" y="9430200"/>
            <a:ext cx="2945160" cy="496080"/>
          </a:xfrm>
          <a:prstGeom prst="rect">
            <a:avLst/>
          </a:prstGeom>
          <a:noFill/>
          <a:ln>
            <a:noFill/>
          </a:ln>
        </p:spPr>
        <p:txBody>
          <a:bodyPr anchor="b"/>
          <a:p>
            <a:pPr algn="r">
              <a:lnSpc>
                <a:spcPct val="100000"/>
              </a:lnSpc>
            </a:pPr>
            <a:fld id="{34A9C8C7-352B-4C80-BE53-9FB117FC7E3F}" type="slidenum">
              <a:rPr b="0" lang="en-US" sz="1200" spc="-1" strike="noStrike">
                <a:solidFill>
                  <a:srgbClr val="000000"/>
                </a:solidFill>
                <a:latin typeface="+mn-lt"/>
                <a:ea typeface="+mn-ea"/>
              </a:rPr>
              <a:t>&lt;number&gt;</a:t>
            </a:fld>
            <a:endParaRPr b="0" lang="en-US" sz="1200" spc="-1" strike="noStrike">
              <a:latin typeface="Times New Roman"/>
            </a:endParaRPr>
          </a:p>
        </p:txBody>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73" name="PlaceHolder 1"/>
          <p:cNvSpPr>
            <a:spLocks noGrp="1"/>
          </p:cNvSpPr>
          <p:nvPr>
            <p:ph type="sldImg"/>
          </p:nvPr>
        </p:nvSpPr>
        <p:spPr>
          <a:xfrm>
            <a:off x="917640" y="744480"/>
            <a:ext cx="4962240" cy="3722400"/>
          </a:xfrm>
          <a:prstGeom prst="rect">
            <a:avLst/>
          </a:prstGeom>
        </p:spPr>
      </p:sp>
      <p:sp>
        <p:nvSpPr>
          <p:cNvPr id="774" name="PlaceHolder 2"/>
          <p:cNvSpPr>
            <a:spLocks noGrp="1"/>
          </p:cNvSpPr>
          <p:nvPr>
            <p:ph type="body"/>
          </p:nvPr>
        </p:nvSpPr>
        <p:spPr>
          <a:xfrm>
            <a:off x="679680" y="4716000"/>
            <a:ext cx="5437800" cy="4467240"/>
          </a:xfrm>
          <a:prstGeom prst="rect">
            <a:avLst/>
          </a:prstGeom>
        </p:spPr>
        <p:txBody>
          <a:bodyPr/>
          <a:p>
            <a:pPr marL="216000" indent="-216000">
              <a:lnSpc>
                <a:spcPct val="100000"/>
              </a:lnSpc>
            </a:pPr>
            <a:r>
              <a:rPr b="0" lang="en-US" sz="2000" spc="-1" strike="noStrike">
                <a:latin typeface="Arial"/>
              </a:rPr>
              <a:t>polycistrionic miRNA clusters</a:t>
            </a:r>
            <a:endParaRPr b="0" lang="en-US" sz="2000" spc="-1" strike="noStrike">
              <a:latin typeface="Arial"/>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75" name="PlaceHolder 1"/>
          <p:cNvSpPr>
            <a:spLocks noGrp="1"/>
          </p:cNvSpPr>
          <p:nvPr>
            <p:ph type="sldImg"/>
          </p:nvPr>
        </p:nvSpPr>
        <p:spPr>
          <a:xfrm>
            <a:off x="917640" y="744480"/>
            <a:ext cx="4962240" cy="3722400"/>
          </a:xfrm>
          <a:prstGeom prst="rect">
            <a:avLst/>
          </a:prstGeom>
        </p:spPr>
      </p:sp>
      <p:sp>
        <p:nvSpPr>
          <p:cNvPr id="776" name="PlaceHolder 2"/>
          <p:cNvSpPr>
            <a:spLocks noGrp="1"/>
          </p:cNvSpPr>
          <p:nvPr>
            <p:ph type="body"/>
          </p:nvPr>
        </p:nvSpPr>
        <p:spPr>
          <a:xfrm>
            <a:off x="679680" y="4716000"/>
            <a:ext cx="5437800" cy="4467240"/>
          </a:xfrm>
          <a:prstGeom prst="rect">
            <a:avLst/>
          </a:prstGeom>
        </p:spPr>
        <p:txBody>
          <a:bodyPr/>
          <a:p>
            <a:pPr marL="216000" indent="-216000">
              <a:lnSpc>
                <a:spcPct val="100000"/>
              </a:lnSpc>
            </a:pPr>
            <a:r>
              <a:rPr b="0" lang="en-US" sz="2000" spc="-1" strike="noStrike">
                <a:latin typeface="Arial"/>
              </a:rPr>
              <a:t>basement membranes are thin, tightly crosslinked networks (50–100 nm in thickness) that consist of 1–2 laminin isoforms, normally a singular type IV collagen isoform, nidogen 1 and/or nidogen 2, the heparan sulphate proteoglycan perlecan and several minor glycoproteins</a:t>
            </a:r>
            <a:endParaRPr b="0" lang="en-US" sz="2000" spc="-1" strike="noStrike">
              <a:latin typeface="Arial"/>
            </a:endParaRPr>
          </a:p>
        </p:txBody>
      </p:sp>
      <p:sp>
        <p:nvSpPr>
          <p:cNvPr id="777" name="TextShape 3"/>
          <p:cNvSpPr txBox="1"/>
          <p:nvPr/>
        </p:nvSpPr>
        <p:spPr>
          <a:xfrm>
            <a:off x="3850560" y="9430200"/>
            <a:ext cx="2945160" cy="496080"/>
          </a:xfrm>
          <a:prstGeom prst="rect">
            <a:avLst/>
          </a:prstGeom>
          <a:noFill/>
          <a:ln>
            <a:noFill/>
          </a:ln>
        </p:spPr>
        <p:txBody>
          <a:bodyPr anchor="b"/>
          <a:p>
            <a:pPr algn="r">
              <a:lnSpc>
                <a:spcPct val="100000"/>
              </a:lnSpc>
            </a:pPr>
            <a:fld id="{80C32614-F4C4-458C-8877-198BF3E95749}" type="slidenum">
              <a:rPr b="0" lang="en-US" sz="1200" spc="-1" strike="noStrike">
                <a:solidFill>
                  <a:srgbClr val="000000"/>
                </a:solidFill>
                <a:latin typeface="+mn-lt"/>
                <a:ea typeface="+mn-ea"/>
              </a:rPr>
              <a:t>&lt;number&gt;</a:t>
            </a:fld>
            <a:endParaRPr b="0" lang="en-US" sz="1200" spc="-1" strike="noStrike">
              <a:latin typeface="Times New Roman"/>
            </a:endParaRPr>
          </a:p>
        </p:txBody>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78" name="PlaceHolder 1"/>
          <p:cNvSpPr>
            <a:spLocks noGrp="1"/>
          </p:cNvSpPr>
          <p:nvPr>
            <p:ph type="sldImg"/>
          </p:nvPr>
        </p:nvSpPr>
        <p:spPr>
          <a:xfrm>
            <a:off x="917640" y="744480"/>
            <a:ext cx="4962240" cy="3722400"/>
          </a:xfrm>
          <a:prstGeom prst="rect">
            <a:avLst/>
          </a:prstGeom>
        </p:spPr>
      </p:sp>
      <p:sp>
        <p:nvSpPr>
          <p:cNvPr id="779" name="PlaceHolder 2"/>
          <p:cNvSpPr>
            <a:spLocks noGrp="1"/>
          </p:cNvSpPr>
          <p:nvPr>
            <p:ph type="body"/>
          </p:nvPr>
        </p:nvSpPr>
        <p:spPr>
          <a:xfrm>
            <a:off x="679680" y="4716000"/>
            <a:ext cx="5437800" cy="4467240"/>
          </a:xfrm>
          <a:prstGeom prst="rect">
            <a:avLst/>
          </a:prstGeom>
        </p:spPr>
        <p:txBody>
          <a:bodyPr/>
          <a:p>
            <a:endParaRPr b="0" lang="en-US" sz="2000" spc="-1" strike="noStrike">
              <a:latin typeface="Arial"/>
            </a:endParaRPr>
          </a:p>
        </p:txBody>
      </p:sp>
      <p:sp>
        <p:nvSpPr>
          <p:cNvPr id="780" name="TextShape 3"/>
          <p:cNvSpPr txBox="1"/>
          <p:nvPr/>
        </p:nvSpPr>
        <p:spPr>
          <a:xfrm>
            <a:off x="3850560" y="9430200"/>
            <a:ext cx="2945160" cy="496080"/>
          </a:xfrm>
          <a:prstGeom prst="rect">
            <a:avLst/>
          </a:prstGeom>
          <a:noFill/>
          <a:ln>
            <a:noFill/>
          </a:ln>
        </p:spPr>
        <p:txBody>
          <a:bodyPr anchor="b"/>
          <a:p>
            <a:pPr algn="r">
              <a:lnSpc>
                <a:spcPct val="100000"/>
              </a:lnSpc>
            </a:pPr>
            <a:fld id="{8AAB8667-ECB4-40BF-A0C3-634502CCB82F}" type="slidenum">
              <a:rPr b="0" lang="en-US" sz="1200" spc="-1" strike="noStrike">
                <a:solidFill>
                  <a:srgbClr val="000000"/>
                </a:solidFill>
                <a:latin typeface="+mn-lt"/>
                <a:ea typeface="+mn-ea"/>
              </a:rPr>
              <a:t>&lt;number&gt;</a:t>
            </a:fld>
            <a:endParaRPr b="0" lang="en-US" sz="1200" spc="-1" strike="noStrike">
              <a:latin typeface="Times New Roman"/>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Calibri"/>
            </a:endParaRPr>
          </a:p>
        </p:txBody>
      </p:sp>
      <p:sp>
        <p:nvSpPr>
          <p:cNvPr id="27" name="PlaceHolder 2"/>
          <p:cNvSpPr>
            <a:spLocks noGrp="1"/>
          </p:cNvSpPr>
          <p:nvPr>
            <p:ph type="body"/>
          </p:nvPr>
        </p:nvSpPr>
        <p:spPr>
          <a:xfrm>
            <a:off x="457200" y="1604520"/>
            <a:ext cx="822924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28" name="PlaceHolder 3"/>
          <p:cNvSpPr>
            <a:spLocks noGrp="1"/>
          </p:cNvSpPr>
          <p:nvPr>
            <p:ph type="body"/>
          </p:nvPr>
        </p:nvSpPr>
        <p:spPr>
          <a:xfrm>
            <a:off x="457200" y="3682080"/>
            <a:ext cx="8229240" cy="189684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Calibri"/>
            </a:endParaRPr>
          </a:p>
        </p:txBody>
      </p:sp>
      <p:sp>
        <p:nvSpPr>
          <p:cNvPr id="30"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31"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32" name="PlaceHolder 4"/>
          <p:cNvSpPr>
            <a:spLocks noGrp="1"/>
          </p:cNvSpPr>
          <p:nvPr>
            <p:ph type="body"/>
          </p:nvPr>
        </p:nvSpPr>
        <p:spPr>
          <a:xfrm>
            <a:off x="457200" y="368208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33" name="PlaceHolder 5"/>
          <p:cNvSpPr>
            <a:spLocks noGrp="1"/>
          </p:cNvSpPr>
          <p:nvPr>
            <p:ph type="body"/>
          </p:nvPr>
        </p:nvSpPr>
        <p:spPr>
          <a:xfrm>
            <a:off x="4674240" y="368208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Calibri"/>
            </a:endParaRPr>
          </a:p>
        </p:txBody>
      </p:sp>
      <p:sp>
        <p:nvSpPr>
          <p:cNvPr id="35" name="PlaceHolder 2"/>
          <p:cNvSpPr>
            <a:spLocks noGrp="1"/>
          </p:cNvSpPr>
          <p:nvPr>
            <p:ph type="body"/>
          </p:nvPr>
        </p:nvSpPr>
        <p:spPr>
          <a:xfrm>
            <a:off x="457200" y="1604520"/>
            <a:ext cx="26496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36" name="PlaceHolder 3"/>
          <p:cNvSpPr>
            <a:spLocks noGrp="1"/>
          </p:cNvSpPr>
          <p:nvPr>
            <p:ph type="body"/>
          </p:nvPr>
        </p:nvSpPr>
        <p:spPr>
          <a:xfrm>
            <a:off x="3239640" y="1604520"/>
            <a:ext cx="26496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37" name="PlaceHolder 4"/>
          <p:cNvSpPr>
            <a:spLocks noGrp="1"/>
          </p:cNvSpPr>
          <p:nvPr>
            <p:ph type="body"/>
          </p:nvPr>
        </p:nvSpPr>
        <p:spPr>
          <a:xfrm>
            <a:off x="6022080" y="1604520"/>
            <a:ext cx="26496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38" name="PlaceHolder 5"/>
          <p:cNvSpPr>
            <a:spLocks noGrp="1"/>
          </p:cNvSpPr>
          <p:nvPr>
            <p:ph type="body"/>
          </p:nvPr>
        </p:nvSpPr>
        <p:spPr>
          <a:xfrm>
            <a:off x="457200" y="3682080"/>
            <a:ext cx="26496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39" name="PlaceHolder 6"/>
          <p:cNvSpPr>
            <a:spLocks noGrp="1"/>
          </p:cNvSpPr>
          <p:nvPr>
            <p:ph type="body"/>
          </p:nvPr>
        </p:nvSpPr>
        <p:spPr>
          <a:xfrm>
            <a:off x="3239640" y="3682080"/>
            <a:ext cx="26496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40" name="PlaceHolder 7"/>
          <p:cNvSpPr>
            <a:spLocks noGrp="1"/>
          </p:cNvSpPr>
          <p:nvPr>
            <p:ph type="body"/>
          </p:nvPr>
        </p:nvSpPr>
        <p:spPr>
          <a:xfrm>
            <a:off x="6022080" y="3682080"/>
            <a:ext cx="2649600" cy="189684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Calibri"/>
            </a:endParaRPr>
          </a:p>
        </p:txBody>
      </p:sp>
      <p:sp>
        <p:nvSpPr>
          <p:cNvPr id="47" name="PlaceHolder 2"/>
          <p:cNvSpPr>
            <a:spLocks noGrp="1"/>
          </p:cNvSpPr>
          <p:nvPr>
            <p:ph type="subTitle"/>
          </p:nvPr>
        </p:nvSpPr>
        <p:spPr>
          <a:xfrm>
            <a:off x="457200" y="1604520"/>
            <a:ext cx="8229240" cy="397728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Calibri"/>
            </a:endParaRPr>
          </a:p>
        </p:txBody>
      </p:sp>
      <p:sp>
        <p:nvSpPr>
          <p:cNvPr id="49" name="PlaceHolder 2"/>
          <p:cNvSpPr>
            <a:spLocks noGrp="1"/>
          </p:cNvSpPr>
          <p:nvPr>
            <p:ph type="body"/>
          </p:nvPr>
        </p:nvSpPr>
        <p:spPr>
          <a:xfrm>
            <a:off x="457200" y="1604520"/>
            <a:ext cx="8229240" cy="397728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Calibri"/>
            </a:endParaRPr>
          </a:p>
        </p:txBody>
      </p:sp>
      <p:sp>
        <p:nvSpPr>
          <p:cNvPr id="51" name="PlaceHolder 2"/>
          <p:cNvSpPr>
            <a:spLocks noGrp="1"/>
          </p:cNvSpPr>
          <p:nvPr>
            <p:ph type="body"/>
          </p:nvPr>
        </p:nvSpPr>
        <p:spPr>
          <a:xfrm>
            <a:off x="457200" y="1604520"/>
            <a:ext cx="4015800" cy="3977280"/>
          </a:xfrm>
          <a:prstGeom prst="rect">
            <a:avLst/>
          </a:prstGeom>
        </p:spPr>
        <p:txBody>
          <a:bodyPr lIns="0" rIns="0" tIns="0" bIns="0">
            <a:normAutofit/>
          </a:bodyPr>
          <a:p>
            <a:endParaRPr b="0" lang="en-US" sz="3200" spc="-1" strike="noStrike">
              <a:solidFill>
                <a:srgbClr val="000000"/>
              </a:solidFill>
              <a:latin typeface="Calibri"/>
            </a:endParaRPr>
          </a:p>
        </p:txBody>
      </p:sp>
      <p:sp>
        <p:nvSpPr>
          <p:cNvPr id="52" name="PlaceHolder 3"/>
          <p:cNvSpPr>
            <a:spLocks noGrp="1"/>
          </p:cNvSpPr>
          <p:nvPr>
            <p:ph type="body"/>
          </p:nvPr>
        </p:nvSpPr>
        <p:spPr>
          <a:xfrm>
            <a:off x="4674240" y="1604520"/>
            <a:ext cx="4015800" cy="397728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Calibri"/>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457200" y="273600"/>
            <a:ext cx="8229240" cy="530784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Calibri"/>
            </a:endParaRPr>
          </a:p>
        </p:txBody>
      </p:sp>
      <p:sp>
        <p:nvSpPr>
          <p:cNvPr id="56"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57" name="PlaceHolder 3"/>
          <p:cNvSpPr>
            <a:spLocks noGrp="1"/>
          </p:cNvSpPr>
          <p:nvPr>
            <p:ph type="body"/>
          </p:nvPr>
        </p:nvSpPr>
        <p:spPr>
          <a:xfrm>
            <a:off x="4674240" y="1604520"/>
            <a:ext cx="4015800" cy="3977280"/>
          </a:xfrm>
          <a:prstGeom prst="rect">
            <a:avLst/>
          </a:prstGeom>
        </p:spPr>
        <p:txBody>
          <a:bodyPr lIns="0" rIns="0" tIns="0" bIns="0">
            <a:normAutofit/>
          </a:bodyPr>
          <a:p>
            <a:endParaRPr b="0" lang="en-US" sz="3200" spc="-1" strike="noStrike">
              <a:solidFill>
                <a:srgbClr val="000000"/>
              </a:solidFill>
              <a:latin typeface="Calibri"/>
            </a:endParaRPr>
          </a:p>
        </p:txBody>
      </p:sp>
      <p:sp>
        <p:nvSpPr>
          <p:cNvPr id="58" name="PlaceHolder 4"/>
          <p:cNvSpPr>
            <a:spLocks noGrp="1"/>
          </p:cNvSpPr>
          <p:nvPr>
            <p:ph type="body"/>
          </p:nvPr>
        </p:nvSpPr>
        <p:spPr>
          <a:xfrm>
            <a:off x="457200" y="368208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Calibri"/>
            </a:endParaRPr>
          </a:p>
        </p:txBody>
      </p:sp>
      <p:sp>
        <p:nvSpPr>
          <p:cNvPr id="6" name="PlaceHolder 2"/>
          <p:cNvSpPr>
            <a:spLocks noGrp="1"/>
          </p:cNvSpPr>
          <p:nvPr>
            <p:ph type="subTitle"/>
          </p:nvPr>
        </p:nvSpPr>
        <p:spPr>
          <a:xfrm>
            <a:off x="457200" y="1604520"/>
            <a:ext cx="8229240" cy="397728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Calibri"/>
            </a:endParaRPr>
          </a:p>
        </p:txBody>
      </p:sp>
      <p:sp>
        <p:nvSpPr>
          <p:cNvPr id="60" name="PlaceHolder 2"/>
          <p:cNvSpPr>
            <a:spLocks noGrp="1"/>
          </p:cNvSpPr>
          <p:nvPr>
            <p:ph type="body"/>
          </p:nvPr>
        </p:nvSpPr>
        <p:spPr>
          <a:xfrm>
            <a:off x="457200" y="1604520"/>
            <a:ext cx="4015800" cy="3977280"/>
          </a:xfrm>
          <a:prstGeom prst="rect">
            <a:avLst/>
          </a:prstGeom>
        </p:spPr>
        <p:txBody>
          <a:bodyPr lIns="0" rIns="0" tIns="0" bIns="0">
            <a:normAutofit/>
          </a:bodyPr>
          <a:p>
            <a:endParaRPr b="0" lang="en-US" sz="3200" spc="-1" strike="noStrike">
              <a:solidFill>
                <a:srgbClr val="000000"/>
              </a:solidFill>
              <a:latin typeface="Calibri"/>
            </a:endParaRPr>
          </a:p>
        </p:txBody>
      </p:sp>
      <p:sp>
        <p:nvSpPr>
          <p:cNvPr id="61"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62" name="PlaceHolder 4"/>
          <p:cNvSpPr>
            <a:spLocks noGrp="1"/>
          </p:cNvSpPr>
          <p:nvPr>
            <p:ph type="body"/>
          </p:nvPr>
        </p:nvSpPr>
        <p:spPr>
          <a:xfrm>
            <a:off x="4674240" y="368208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Calibri"/>
            </a:endParaRPr>
          </a:p>
        </p:txBody>
      </p:sp>
      <p:sp>
        <p:nvSpPr>
          <p:cNvPr id="64"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65"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66" name="PlaceHolder 4"/>
          <p:cNvSpPr>
            <a:spLocks noGrp="1"/>
          </p:cNvSpPr>
          <p:nvPr>
            <p:ph type="body"/>
          </p:nvPr>
        </p:nvSpPr>
        <p:spPr>
          <a:xfrm>
            <a:off x="457200" y="3682080"/>
            <a:ext cx="8229240" cy="189684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Calibri"/>
            </a:endParaRPr>
          </a:p>
        </p:txBody>
      </p:sp>
      <p:sp>
        <p:nvSpPr>
          <p:cNvPr id="68" name="PlaceHolder 2"/>
          <p:cNvSpPr>
            <a:spLocks noGrp="1"/>
          </p:cNvSpPr>
          <p:nvPr>
            <p:ph type="body"/>
          </p:nvPr>
        </p:nvSpPr>
        <p:spPr>
          <a:xfrm>
            <a:off x="457200" y="1604520"/>
            <a:ext cx="822924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69" name="PlaceHolder 3"/>
          <p:cNvSpPr>
            <a:spLocks noGrp="1"/>
          </p:cNvSpPr>
          <p:nvPr>
            <p:ph type="body"/>
          </p:nvPr>
        </p:nvSpPr>
        <p:spPr>
          <a:xfrm>
            <a:off x="457200" y="3682080"/>
            <a:ext cx="8229240" cy="189684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Calibri"/>
            </a:endParaRPr>
          </a:p>
        </p:txBody>
      </p:sp>
      <p:sp>
        <p:nvSpPr>
          <p:cNvPr id="71"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72"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73" name="PlaceHolder 4"/>
          <p:cNvSpPr>
            <a:spLocks noGrp="1"/>
          </p:cNvSpPr>
          <p:nvPr>
            <p:ph type="body"/>
          </p:nvPr>
        </p:nvSpPr>
        <p:spPr>
          <a:xfrm>
            <a:off x="457200" y="368208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74" name="PlaceHolder 5"/>
          <p:cNvSpPr>
            <a:spLocks noGrp="1"/>
          </p:cNvSpPr>
          <p:nvPr>
            <p:ph type="body"/>
          </p:nvPr>
        </p:nvSpPr>
        <p:spPr>
          <a:xfrm>
            <a:off x="4674240" y="368208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Calibri"/>
            </a:endParaRPr>
          </a:p>
        </p:txBody>
      </p:sp>
      <p:sp>
        <p:nvSpPr>
          <p:cNvPr id="76" name="PlaceHolder 2"/>
          <p:cNvSpPr>
            <a:spLocks noGrp="1"/>
          </p:cNvSpPr>
          <p:nvPr>
            <p:ph type="body"/>
          </p:nvPr>
        </p:nvSpPr>
        <p:spPr>
          <a:xfrm>
            <a:off x="457200" y="1604520"/>
            <a:ext cx="26496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77" name="PlaceHolder 3"/>
          <p:cNvSpPr>
            <a:spLocks noGrp="1"/>
          </p:cNvSpPr>
          <p:nvPr>
            <p:ph type="body"/>
          </p:nvPr>
        </p:nvSpPr>
        <p:spPr>
          <a:xfrm>
            <a:off x="3239640" y="1604520"/>
            <a:ext cx="26496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78" name="PlaceHolder 4"/>
          <p:cNvSpPr>
            <a:spLocks noGrp="1"/>
          </p:cNvSpPr>
          <p:nvPr>
            <p:ph type="body"/>
          </p:nvPr>
        </p:nvSpPr>
        <p:spPr>
          <a:xfrm>
            <a:off x="6022080" y="1604520"/>
            <a:ext cx="26496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79" name="PlaceHolder 5"/>
          <p:cNvSpPr>
            <a:spLocks noGrp="1"/>
          </p:cNvSpPr>
          <p:nvPr>
            <p:ph type="body"/>
          </p:nvPr>
        </p:nvSpPr>
        <p:spPr>
          <a:xfrm>
            <a:off x="457200" y="3682080"/>
            <a:ext cx="26496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80" name="PlaceHolder 6"/>
          <p:cNvSpPr>
            <a:spLocks noGrp="1"/>
          </p:cNvSpPr>
          <p:nvPr>
            <p:ph type="body"/>
          </p:nvPr>
        </p:nvSpPr>
        <p:spPr>
          <a:xfrm>
            <a:off x="3239640" y="3682080"/>
            <a:ext cx="26496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81" name="PlaceHolder 7"/>
          <p:cNvSpPr>
            <a:spLocks noGrp="1"/>
          </p:cNvSpPr>
          <p:nvPr>
            <p:ph type="body"/>
          </p:nvPr>
        </p:nvSpPr>
        <p:spPr>
          <a:xfrm>
            <a:off x="6022080" y="3682080"/>
            <a:ext cx="2649600" cy="189684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7"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Calibri"/>
            </a:endParaRPr>
          </a:p>
        </p:txBody>
      </p:sp>
      <p:sp>
        <p:nvSpPr>
          <p:cNvPr id="88" name="PlaceHolder 2"/>
          <p:cNvSpPr>
            <a:spLocks noGrp="1"/>
          </p:cNvSpPr>
          <p:nvPr>
            <p:ph type="subTitle"/>
          </p:nvPr>
        </p:nvSpPr>
        <p:spPr>
          <a:xfrm>
            <a:off x="457200" y="1604520"/>
            <a:ext cx="8229240" cy="397728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9"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Calibri"/>
            </a:endParaRPr>
          </a:p>
        </p:txBody>
      </p:sp>
      <p:sp>
        <p:nvSpPr>
          <p:cNvPr id="90" name="PlaceHolder 2"/>
          <p:cNvSpPr>
            <a:spLocks noGrp="1"/>
          </p:cNvSpPr>
          <p:nvPr>
            <p:ph type="body"/>
          </p:nvPr>
        </p:nvSpPr>
        <p:spPr>
          <a:xfrm>
            <a:off x="457200" y="1604520"/>
            <a:ext cx="8229240" cy="397728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Calibri"/>
            </a:endParaRPr>
          </a:p>
        </p:txBody>
      </p:sp>
      <p:sp>
        <p:nvSpPr>
          <p:cNvPr id="92" name="PlaceHolder 2"/>
          <p:cNvSpPr>
            <a:spLocks noGrp="1"/>
          </p:cNvSpPr>
          <p:nvPr>
            <p:ph type="body"/>
          </p:nvPr>
        </p:nvSpPr>
        <p:spPr>
          <a:xfrm>
            <a:off x="457200" y="1604520"/>
            <a:ext cx="4015800" cy="3977280"/>
          </a:xfrm>
          <a:prstGeom prst="rect">
            <a:avLst/>
          </a:prstGeom>
        </p:spPr>
        <p:txBody>
          <a:bodyPr lIns="0" rIns="0" tIns="0" bIns="0">
            <a:normAutofit/>
          </a:bodyPr>
          <a:p>
            <a:endParaRPr b="0" lang="en-US" sz="3200" spc="-1" strike="noStrike">
              <a:solidFill>
                <a:srgbClr val="000000"/>
              </a:solidFill>
              <a:latin typeface="Calibri"/>
            </a:endParaRPr>
          </a:p>
        </p:txBody>
      </p:sp>
      <p:sp>
        <p:nvSpPr>
          <p:cNvPr id="93" name="PlaceHolder 3"/>
          <p:cNvSpPr>
            <a:spLocks noGrp="1"/>
          </p:cNvSpPr>
          <p:nvPr>
            <p:ph type="body"/>
          </p:nvPr>
        </p:nvSpPr>
        <p:spPr>
          <a:xfrm>
            <a:off x="4674240" y="1604520"/>
            <a:ext cx="4015800" cy="397728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4"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Calibri"/>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Calibri"/>
            </a:endParaRPr>
          </a:p>
        </p:txBody>
      </p:sp>
      <p:sp>
        <p:nvSpPr>
          <p:cNvPr id="8" name="PlaceHolder 2"/>
          <p:cNvSpPr>
            <a:spLocks noGrp="1"/>
          </p:cNvSpPr>
          <p:nvPr>
            <p:ph type="body"/>
          </p:nvPr>
        </p:nvSpPr>
        <p:spPr>
          <a:xfrm>
            <a:off x="457200" y="1604520"/>
            <a:ext cx="8229240" cy="397728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5" name="PlaceHolder 1"/>
          <p:cNvSpPr>
            <a:spLocks noGrp="1"/>
          </p:cNvSpPr>
          <p:nvPr>
            <p:ph type="subTitle"/>
          </p:nvPr>
        </p:nvSpPr>
        <p:spPr>
          <a:xfrm>
            <a:off x="457200" y="273600"/>
            <a:ext cx="8229240" cy="530784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Calibri"/>
            </a:endParaRPr>
          </a:p>
        </p:txBody>
      </p:sp>
      <p:sp>
        <p:nvSpPr>
          <p:cNvPr id="97"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98" name="PlaceHolder 3"/>
          <p:cNvSpPr>
            <a:spLocks noGrp="1"/>
          </p:cNvSpPr>
          <p:nvPr>
            <p:ph type="body"/>
          </p:nvPr>
        </p:nvSpPr>
        <p:spPr>
          <a:xfrm>
            <a:off x="4674240" y="1604520"/>
            <a:ext cx="4015800" cy="3977280"/>
          </a:xfrm>
          <a:prstGeom prst="rect">
            <a:avLst/>
          </a:prstGeom>
        </p:spPr>
        <p:txBody>
          <a:bodyPr lIns="0" rIns="0" tIns="0" bIns="0">
            <a:normAutofit/>
          </a:bodyPr>
          <a:p>
            <a:endParaRPr b="0" lang="en-US" sz="3200" spc="-1" strike="noStrike">
              <a:solidFill>
                <a:srgbClr val="000000"/>
              </a:solidFill>
              <a:latin typeface="Calibri"/>
            </a:endParaRPr>
          </a:p>
        </p:txBody>
      </p:sp>
      <p:sp>
        <p:nvSpPr>
          <p:cNvPr id="99" name="PlaceHolder 4"/>
          <p:cNvSpPr>
            <a:spLocks noGrp="1"/>
          </p:cNvSpPr>
          <p:nvPr>
            <p:ph type="body"/>
          </p:nvPr>
        </p:nvSpPr>
        <p:spPr>
          <a:xfrm>
            <a:off x="457200" y="368208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0"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Calibri"/>
            </a:endParaRPr>
          </a:p>
        </p:txBody>
      </p:sp>
      <p:sp>
        <p:nvSpPr>
          <p:cNvPr id="101" name="PlaceHolder 2"/>
          <p:cNvSpPr>
            <a:spLocks noGrp="1"/>
          </p:cNvSpPr>
          <p:nvPr>
            <p:ph type="body"/>
          </p:nvPr>
        </p:nvSpPr>
        <p:spPr>
          <a:xfrm>
            <a:off x="457200" y="1604520"/>
            <a:ext cx="4015800" cy="3977280"/>
          </a:xfrm>
          <a:prstGeom prst="rect">
            <a:avLst/>
          </a:prstGeom>
        </p:spPr>
        <p:txBody>
          <a:bodyPr lIns="0" rIns="0" tIns="0" bIns="0">
            <a:normAutofit/>
          </a:bodyPr>
          <a:p>
            <a:endParaRPr b="0" lang="en-US" sz="3200" spc="-1" strike="noStrike">
              <a:solidFill>
                <a:srgbClr val="000000"/>
              </a:solidFill>
              <a:latin typeface="Calibri"/>
            </a:endParaRPr>
          </a:p>
        </p:txBody>
      </p:sp>
      <p:sp>
        <p:nvSpPr>
          <p:cNvPr id="102"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103" name="PlaceHolder 4"/>
          <p:cNvSpPr>
            <a:spLocks noGrp="1"/>
          </p:cNvSpPr>
          <p:nvPr>
            <p:ph type="body"/>
          </p:nvPr>
        </p:nvSpPr>
        <p:spPr>
          <a:xfrm>
            <a:off x="4674240" y="368208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4"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Calibri"/>
            </a:endParaRPr>
          </a:p>
        </p:txBody>
      </p:sp>
      <p:sp>
        <p:nvSpPr>
          <p:cNvPr id="105"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106"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107" name="PlaceHolder 4"/>
          <p:cNvSpPr>
            <a:spLocks noGrp="1"/>
          </p:cNvSpPr>
          <p:nvPr>
            <p:ph type="body"/>
          </p:nvPr>
        </p:nvSpPr>
        <p:spPr>
          <a:xfrm>
            <a:off x="457200" y="3682080"/>
            <a:ext cx="8229240" cy="189684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Calibri"/>
            </a:endParaRPr>
          </a:p>
        </p:txBody>
      </p:sp>
      <p:sp>
        <p:nvSpPr>
          <p:cNvPr id="109" name="PlaceHolder 2"/>
          <p:cNvSpPr>
            <a:spLocks noGrp="1"/>
          </p:cNvSpPr>
          <p:nvPr>
            <p:ph type="body"/>
          </p:nvPr>
        </p:nvSpPr>
        <p:spPr>
          <a:xfrm>
            <a:off x="457200" y="1604520"/>
            <a:ext cx="822924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110" name="PlaceHolder 3"/>
          <p:cNvSpPr>
            <a:spLocks noGrp="1"/>
          </p:cNvSpPr>
          <p:nvPr>
            <p:ph type="body"/>
          </p:nvPr>
        </p:nvSpPr>
        <p:spPr>
          <a:xfrm>
            <a:off x="457200" y="3682080"/>
            <a:ext cx="8229240" cy="189684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1"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Calibri"/>
            </a:endParaRPr>
          </a:p>
        </p:txBody>
      </p:sp>
      <p:sp>
        <p:nvSpPr>
          <p:cNvPr id="112"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113"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114" name="PlaceHolder 4"/>
          <p:cNvSpPr>
            <a:spLocks noGrp="1"/>
          </p:cNvSpPr>
          <p:nvPr>
            <p:ph type="body"/>
          </p:nvPr>
        </p:nvSpPr>
        <p:spPr>
          <a:xfrm>
            <a:off x="457200" y="368208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115" name="PlaceHolder 5"/>
          <p:cNvSpPr>
            <a:spLocks noGrp="1"/>
          </p:cNvSpPr>
          <p:nvPr>
            <p:ph type="body"/>
          </p:nvPr>
        </p:nvSpPr>
        <p:spPr>
          <a:xfrm>
            <a:off x="4674240" y="368208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Calibri"/>
            </a:endParaRPr>
          </a:p>
        </p:txBody>
      </p:sp>
      <p:sp>
        <p:nvSpPr>
          <p:cNvPr id="117" name="PlaceHolder 2"/>
          <p:cNvSpPr>
            <a:spLocks noGrp="1"/>
          </p:cNvSpPr>
          <p:nvPr>
            <p:ph type="body"/>
          </p:nvPr>
        </p:nvSpPr>
        <p:spPr>
          <a:xfrm>
            <a:off x="457200" y="1604520"/>
            <a:ext cx="26496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118" name="PlaceHolder 3"/>
          <p:cNvSpPr>
            <a:spLocks noGrp="1"/>
          </p:cNvSpPr>
          <p:nvPr>
            <p:ph type="body"/>
          </p:nvPr>
        </p:nvSpPr>
        <p:spPr>
          <a:xfrm>
            <a:off x="3239640" y="1604520"/>
            <a:ext cx="26496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119" name="PlaceHolder 4"/>
          <p:cNvSpPr>
            <a:spLocks noGrp="1"/>
          </p:cNvSpPr>
          <p:nvPr>
            <p:ph type="body"/>
          </p:nvPr>
        </p:nvSpPr>
        <p:spPr>
          <a:xfrm>
            <a:off x="6022080" y="1604520"/>
            <a:ext cx="26496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120" name="PlaceHolder 5"/>
          <p:cNvSpPr>
            <a:spLocks noGrp="1"/>
          </p:cNvSpPr>
          <p:nvPr>
            <p:ph type="body"/>
          </p:nvPr>
        </p:nvSpPr>
        <p:spPr>
          <a:xfrm>
            <a:off x="457200" y="3682080"/>
            <a:ext cx="26496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121" name="PlaceHolder 6"/>
          <p:cNvSpPr>
            <a:spLocks noGrp="1"/>
          </p:cNvSpPr>
          <p:nvPr>
            <p:ph type="body"/>
          </p:nvPr>
        </p:nvSpPr>
        <p:spPr>
          <a:xfrm>
            <a:off x="3239640" y="3682080"/>
            <a:ext cx="26496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122" name="PlaceHolder 7"/>
          <p:cNvSpPr>
            <a:spLocks noGrp="1"/>
          </p:cNvSpPr>
          <p:nvPr>
            <p:ph type="body"/>
          </p:nvPr>
        </p:nvSpPr>
        <p:spPr>
          <a:xfrm>
            <a:off x="6022080" y="3682080"/>
            <a:ext cx="2649600" cy="189684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28"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Calibri"/>
            </a:endParaRPr>
          </a:p>
        </p:txBody>
      </p:sp>
      <p:sp>
        <p:nvSpPr>
          <p:cNvPr id="129" name="PlaceHolder 2"/>
          <p:cNvSpPr>
            <a:spLocks noGrp="1"/>
          </p:cNvSpPr>
          <p:nvPr>
            <p:ph type="subTitle"/>
          </p:nvPr>
        </p:nvSpPr>
        <p:spPr>
          <a:xfrm>
            <a:off x="457200" y="1604520"/>
            <a:ext cx="8229240" cy="397728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30"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Calibri"/>
            </a:endParaRPr>
          </a:p>
        </p:txBody>
      </p:sp>
      <p:sp>
        <p:nvSpPr>
          <p:cNvPr id="131" name="PlaceHolder 2"/>
          <p:cNvSpPr>
            <a:spLocks noGrp="1"/>
          </p:cNvSpPr>
          <p:nvPr>
            <p:ph type="body"/>
          </p:nvPr>
        </p:nvSpPr>
        <p:spPr>
          <a:xfrm>
            <a:off x="457200" y="1604520"/>
            <a:ext cx="8229240" cy="397728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Calibri"/>
            </a:endParaRPr>
          </a:p>
        </p:txBody>
      </p:sp>
      <p:sp>
        <p:nvSpPr>
          <p:cNvPr id="10" name="PlaceHolder 2"/>
          <p:cNvSpPr>
            <a:spLocks noGrp="1"/>
          </p:cNvSpPr>
          <p:nvPr>
            <p:ph type="body"/>
          </p:nvPr>
        </p:nvSpPr>
        <p:spPr>
          <a:xfrm>
            <a:off x="457200" y="1604520"/>
            <a:ext cx="4015800" cy="3977280"/>
          </a:xfrm>
          <a:prstGeom prst="rect">
            <a:avLst/>
          </a:prstGeom>
        </p:spPr>
        <p:txBody>
          <a:bodyPr lIns="0" rIns="0" tIns="0" bIns="0">
            <a:normAutofit/>
          </a:bodyPr>
          <a:p>
            <a:endParaRPr b="0" lang="en-US" sz="3200" spc="-1" strike="noStrike">
              <a:solidFill>
                <a:srgbClr val="000000"/>
              </a:solidFill>
              <a:latin typeface="Calibri"/>
            </a:endParaRPr>
          </a:p>
        </p:txBody>
      </p:sp>
      <p:sp>
        <p:nvSpPr>
          <p:cNvPr id="11" name="PlaceHolder 3"/>
          <p:cNvSpPr>
            <a:spLocks noGrp="1"/>
          </p:cNvSpPr>
          <p:nvPr>
            <p:ph type="body"/>
          </p:nvPr>
        </p:nvSpPr>
        <p:spPr>
          <a:xfrm>
            <a:off x="4674240" y="1604520"/>
            <a:ext cx="4015800" cy="397728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2"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Calibri"/>
            </a:endParaRPr>
          </a:p>
        </p:txBody>
      </p:sp>
      <p:sp>
        <p:nvSpPr>
          <p:cNvPr id="133" name="PlaceHolder 2"/>
          <p:cNvSpPr>
            <a:spLocks noGrp="1"/>
          </p:cNvSpPr>
          <p:nvPr>
            <p:ph type="body"/>
          </p:nvPr>
        </p:nvSpPr>
        <p:spPr>
          <a:xfrm>
            <a:off x="457200" y="1604520"/>
            <a:ext cx="4015800" cy="3977280"/>
          </a:xfrm>
          <a:prstGeom prst="rect">
            <a:avLst/>
          </a:prstGeom>
        </p:spPr>
        <p:txBody>
          <a:bodyPr lIns="0" rIns="0" tIns="0" bIns="0">
            <a:normAutofit/>
          </a:bodyPr>
          <a:p>
            <a:endParaRPr b="0" lang="en-US" sz="3200" spc="-1" strike="noStrike">
              <a:solidFill>
                <a:srgbClr val="000000"/>
              </a:solidFill>
              <a:latin typeface="Calibri"/>
            </a:endParaRPr>
          </a:p>
        </p:txBody>
      </p:sp>
      <p:sp>
        <p:nvSpPr>
          <p:cNvPr id="134" name="PlaceHolder 3"/>
          <p:cNvSpPr>
            <a:spLocks noGrp="1"/>
          </p:cNvSpPr>
          <p:nvPr>
            <p:ph type="body"/>
          </p:nvPr>
        </p:nvSpPr>
        <p:spPr>
          <a:xfrm>
            <a:off x="4674240" y="1604520"/>
            <a:ext cx="4015800" cy="397728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5"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Calibri"/>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6" name="PlaceHolder 1"/>
          <p:cNvSpPr>
            <a:spLocks noGrp="1"/>
          </p:cNvSpPr>
          <p:nvPr>
            <p:ph type="subTitle"/>
          </p:nvPr>
        </p:nvSpPr>
        <p:spPr>
          <a:xfrm>
            <a:off x="457200" y="273600"/>
            <a:ext cx="8229240" cy="530784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Calibri"/>
            </a:endParaRPr>
          </a:p>
        </p:txBody>
      </p:sp>
      <p:sp>
        <p:nvSpPr>
          <p:cNvPr id="138"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139" name="PlaceHolder 3"/>
          <p:cNvSpPr>
            <a:spLocks noGrp="1"/>
          </p:cNvSpPr>
          <p:nvPr>
            <p:ph type="body"/>
          </p:nvPr>
        </p:nvSpPr>
        <p:spPr>
          <a:xfrm>
            <a:off x="4674240" y="1604520"/>
            <a:ext cx="4015800" cy="3977280"/>
          </a:xfrm>
          <a:prstGeom prst="rect">
            <a:avLst/>
          </a:prstGeom>
        </p:spPr>
        <p:txBody>
          <a:bodyPr lIns="0" rIns="0" tIns="0" bIns="0">
            <a:normAutofit/>
          </a:bodyPr>
          <a:p>
            <a:endParaRPr b="0" lang="en-US" sz="3200" spc="-1" strike="noStrike">
              <a:solidFill>
                <a:srgbClr val="000000"/>
              </a:solidFill>
              <a:latin typeface="Calibri"/>
            </a:endParaRPr>
          </a:p>
        </p:txBody>
      </p:sp>
      <p:sp>
        <p:nvSpPr>
          <p:cNvPr id="140" name="PlaceHolder 4"/>
          <p:cNvSpPr>
            <a:spLocks noGrp="1"/>
          </p:cNvSpPr>
          <p:nvPr>
            <p:ph type="body"/>
          </p:nvPr>
        </p:nvSpPr>
        <p:spPr>
          <a:xfrm>
            <a:off x="457200" y="368208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41"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Calibri"/>
            </a:endParaRPr>
          </a:p>
        </p:txBody>
      </p:sp>
      <p:sp>
        <p:nvSpPr>
          <p:cNvPr id="142" name="PlaceHolder 2"/>
          <p:cNvSpPr>
            <a:spLocks noGrp="1"/>
          </p:cNvSpPr>
          <p:nvPr>
            <p:ph type="body"/>
          </p:nvPr>
        </p:nvSpPr>
        <p:spPr>
          <a:xfrm>
            <a:off x="457200" y="1604520"/>
            <a:ext cx="4015800" cy="3977280"/>
          </a:xfrm>
          <a:prstGeom prst="rect">
            <a:avLst/>
          </a:prstGeom>
        </p:spPr>
        <p:txBody>
          <a:bodyPr lIns="0" rIns="0" tIns="0" bIns="0">
            <a:normAutofit/>
          </a:bodyPr>
          <a:p>
            <a:endParaRPr b="0" lang="en-US" sz="3200" spc="-1" strike="noStrike">
              <a:solidFill>
                <a:srgbClr val="000000"/>
              </a:solidFill>
              <a:latin typeface="Calibri"/>
            </a:endParaRPr>
          </a:p>
        </p:txBody>
      </p:sp>
      <p:sp>
        <p:nvSpPr>
          <p:cNvPr id="143"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144" name="PlaceHolder 4"/>
          <p:cNvSpPr>
            <a:spLocks noGrp="1"/>
          </p:cNvSpPr>
          <p:nvPr>
            <p:ph type="body"/>
          </p:nvPr>
        </p:nvSpPr>
        <p:spPr>
          <a:xfrm>
            <a:off x="4674240" y="368208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45"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Calibri"/>
            </a:endParaRPr>
          </a:p>
        </p:txBody>
      </p:sp>
      <p:sp>
        <p:nvSpPr>
          <p:cNvPr id="146"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147"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148" name="PlaceHolder 4"/>
          <p:cNvSpPr>
            <a:spLocks noGrp="1"/>
          </p:cNvSpPr>
          <p:nvPr>
            <p:ph type="body"/>
          </p:nvPr>
        </p:nvSpPr>
        <p:spPr>
          <a:xfrm>
            <a:off x="457200" y="3682080"/>
            <a:ext cx="8229240" cy="189684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49"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Calibri"/>
            </a:endParaRPr>
          </a:p>
        </p:txBody>
      </p:sp>
      <p:sp>
        <p:nvSpPr>
          <p:cNvPr id="150" name="PlaceHolder 2"/>
          <p:cNvSpPr>
            <a:spLocks noGrp="1"/>
          </p:cNvSpPr>
          <p:nvPr>
            <p:ph type="body"/>
          </p:nvPr>
        </p:nvSpPr>
        <p:spPr>
          <a:xfrm>
            <a:off x="457200" y="1604520"/>
            <a:ext cx="822924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151" name="PlaceHolder 3"/>
          <p:cNvSpPr>
            <a:spLocks noGrp="1"/>
          </p:cNvSpPr>
          <p:nvPr>
            <p:ph type="body"/>
          </p:nvPr>
        </p:nvSpPr>
        <p:spPr>
          <a:xfrm>
            <a:off x="457200" y="3682080"/>
            <a:ext cx="8229240" cy="189684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52"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Calibri"/>
            </a:endParaRPr>
          </a:p>
        </p:txBody>
      </p:sp>
      <p:sp>
        <p:nvSpPr>
          <p:cNvPr id="153"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154"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155" name="PlaceHolder 4"/>
          <p:cNvSpPr>
            <a:spLocks noGrp="1"/>
          </p:cNvSpPr>
          <p:nvPr>
            <p:ph type="body"/>
          </p:nvPr>
        </p:nvSpPr>
        <p:spPr>
          <a:xfrm>
            <a:off x="457200" y="368208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156" name="PlaceHolder 5"/>
          <p:cNvSpPr>
            <a:spLocks noGrp="1"/>
          </p:cNvSpPr>
          <p:nvPr>
            <p:ph type="body"/>
          </p:nvPr>
        </p:nvSpPr>
        <p:spPr>
          <a:xfrm>
            <a:off x="4674240" y="368208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57"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Calibri"/>
            </a:endParaRPr>
          </a:p>
        </p:txBody>
      </p:sp>
      <p:sp>
        <p:nvSpPr>
          <p:cNvPr id="158" name="PlaceHolder 2"/>
          <p:cNvSpPr>
            <a:spLocks noGrp="1"/>
          </p:cNvSpPr>
          <p:nvPr>
            <p:ph type="body"/>
          </p:nvPr>
        </p:nvSpPr>
        <p:spPr>
          <a:xfrm>
            <a:off x="457200" y="1604520"/>
            <a:ext cx="26496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159" name="PlaceHolder 3"/>
          <p:cNvSpPr>
            <a:spLocks noGrp="1"/>
          </p:cNvSpPr>
          <p:nvPr>
            <p:ph type="body"/>
          </p:nvPr>
        </p:nvSpPr>
        <p:spPr>
          <a:xfrm>
            <a:off x="3239640" y="1604520"/>
            <a:ext cx="26496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160" name="PlaceHolder 4"/>
          <p:cNvSpPr>
            <a:spLocks noGrp="1"/>
          </p:cNvSpPr>
          <p:nvPr>
            <p:ph type="body"/>
          </p:nvPr>
        </p:nvSpPr>
        <p:spPr>
          <a:xfrm>
            <a:off x="6022080" y="1604520"/>
            <a:ext cx="26496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161" name="PlaceHolder 5"/>
          <p:cNvSpPr>
            <a:spLocks noGrp="1"/>
          </p:cNvSpPr>
          <p:nvPr>
            <p:ph type="body"/>
          </p:nvPr>
        </p:nvSpPr>
        <p:spPr>
          <a:xfrm>
            <a:off x="457200" y="3682080"/>
            <a:ext cx="26496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162" name="PlaceHolder 6"/>
          <p:cNvSpPr>
            <a:spLocks noGrp="1"/>
          </p:cNvSpPr>
          <p:nvPr>
            <p:ph type="body"/>
          </p:nvPr>
        </p:nvSpPr>
        <p:spPr>
          <a:xfrm>
            <a:off x="3239640" y="3682080"/>
            <a:ext cx="26496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163" name="PlaceHolder 7"/>
          <p:cNvSpPr>
            <a:spLocks noGrp="1"/>
          </p:cNvSpPr>
          <p:nvPr>
            <p:ph type="body"/>
          </p:nvPr>
        </p:nvSpPr>
        <p:spPr>
          <a:xfrm>
            <a:off x="6022080" y="3682080"/>
            <a:ext cx="2649600" cy="189684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Calibri"/>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457200" y="273600"/>
            <a:ext cx="8229240" cy="530784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Calibri"/>
            </a:endParaRPr>
          </a:p>
        </p:txBody>
      </p:sp>
      <p:sp>
        <p:nvSpPr>
          <p:cNvPr id="15"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16" name="PlaceHolder 3"/>
          <p:cNvSpPr>
            <a:spLocks noGrp="1"/>
          </p:cNvSpPr>
          <p:nvPr>
            <p:ph type="body"/>
          </p:nvPr>
        </p:nvSpPr>
        <p:spPr>
          <a:xfrm>
            <a:off x="4674240" y="1604520"/>
            <a:ext cx="4015800" cy="3977280"/>
          </a:xfrm>
          <a:prstGeom prst="rect">
            <a:avLst/>
          </a:prstGeom>
        </p:spPr>
        <p:txBody>
          <a:bodyPr lIns="0" rIns="0" tIns="0" bIns="0">
            <a:normAutofit/>
          </a:bodyPr>
          <a:p>
            <a:endParaRPr b="0" lang="en-US" sz="3200" spc="-1" strike="noStrike">
              <a:solidFill>
                <a:srgbClr val="000000"/>
              </a:solidFill>
              <a:latin typeface="Calibri"/>
            </a:endParaRPr>
          </a:p>
        </p:txBody>
      </p:sp>
      <p:sp>
        <p:nvSpPr>
          <p:cNvPr id="17" name="PlaceHolder 4"/>
          <p:cNvSpPr>
            <a:spLocks noGrp="1"/>
          </p:cNvSpPr>
          <p:nvPr>
            <p:ph type="body"/>
          </p:nvPr>
        </p:nvSpPr>
        <p:spPr>
          <a:xfrm>
            <a:off x="457200" y="368208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Calibri"/>
            </a:endParaRPr>
          </a:p>
        </p:txBody>
      </p:sp>
      <p:sp>
        <p:nvSpPr>
          <p:cNvPr id="19" name="PlaceHolder 2"/>
          <p:cNvSpPr>
            <a:spLocks noGrp="1"/>
          </p:cNvSpPr>
          <p:nvPr>
            <p:ph type="body"/>
          </p:nvPr>
        </p:nvSpPr>
        <p:spPr>
          <a:xfrm>
            <a:off x="457200" y="1604520"/>
            <a:ext cx="4015800" cy="3977280"/>
          </a:xfrm>
          <a:prstGeom prst="rect">
            <a:avLst/>
          </a:prstGeom>
        </p:spPr>
        <p:txBody>
          <a:bodyPr lIns="0" rIns="0" tIns="0" bIns="0">
            <a:normAutofit/>
          </a:bodyPr>
          <a:p>
            <a:endParaRPr b="0" lang="en-US" sz="3200" spc="-1" strike="noStrike">
              <a:solidFill>
                <a:srgbClr val="000000"/>
              </a:solidFill>
              <a:latin typeface="Calibri"/>
            </a:endParaRPr>
          </a:p>
        </p:txBody>
      </p:sp>
      <p:sp>
        <p:nvSpPr>
          <p:cNvPr id="20"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21" name="PlaceHolder 4"/>
          <p:cNvSpPr>
            <a:spLocks noGrp="1"/>
          </p:cNvSpPr>
          <p:nvPr>
            <p:ph type="body"/>
          </p:nvPr>
        </p:nvSpPr>
        <p:spPr>
          <a:xfrm>
            <a:off x="4674240" y="368208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Calibri"/>
            </a:endParaRPr>
          </a:p>
        </p:txBody>
      </p:sp>
      <p:sp>
        <p:nvSpPr>
          <p:cNvPr id="23"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24"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25" name="PlaceHolder 4"/>
          <p:cNvSpPr>
            <a:spLocks noGrp="1"/>
          </p:cNvSpPr>
          <p:nvPr>
            <p:ph type="body"/>
          </p:nvPr>
        </p:nvSpPr>
        <p:spPr>
          <a:xfrm>
            <a:off x="457200" y="3682080"/>
            <a:ext cx="8229240" cy="189684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457200" y="274680"/>
            <a:ext cx="8229240" cy="1142640"/>
          </a:xfrm>
          <a:prstGeom prst="rect">
            <a:avLst/>
          </a:prstGeom>
        </p:spPr>
        <p:txBody>
          <a:bodyPr anchor="ctr"/>
          <a:p>
            <a:pPr algn="ctr">
              <a:lnSpc>
                <a:spcPct val="100000"/>
              </a:lnSpc>
            </a:pPr>
            <a:r>
              <a:rPr b="0" lang="en-US" sz="4400" spc="-1" strike="noStrike">
                <a:solidFill>
                  <a:srgbClr val="000000"/>
                </a:solidFill>
                <a:latin typeface="Calibri"/>
              </a:rPr>
              <a:t>C</a:t>
            </a:r>
            <a:r>
              <a:rPr b="0" lang="en-US" sz="4400" spc="-1" strike="noStrike">
                <a:solidFill>
                  <a:srgbClr val="000000"/>
                </a:solidFill>
                <a:latin typeface="Calibri"/>
              </a:rPr>
              <a:t>l</a:t>
            </a:r>
            <a:r>
              <a:rPr b="0" lang="en-US" sz="4400" spc="-1" strike="noStrike">
                <a:solidFill>
                  <a:srgbClr val="000000"/>
                </a:solidFill>
                <a:latin typeface="Calibri"/>
              </a:rPr>
              <a:t>i</a:t>
            </a:r>
            <a:r>
              <a:rPr b="0" lang="en-US" sz="4400" spc="-1" strike="noStrike">
                <a:solidFill>
                  <a:srgbClr val="000000"/>
                </a:solidFill>
                <a:latin typeface="Calibri"/>
              </a:rPr>
              <a:t>c</a:t>
            </a:r>
            <a:r>
              <a:rPr b="0" lang="en-US" sz="4400" spc="-1" strike="noStrike">
                <a:solidFill>
                  <a:srgbClr val="000000"/>
                </a:solidFill>
                <a:latin typeface="Calibri"/>
              </a:rPr>
              <a:t>k</a:t>
            </a:r>
            <a:r>
              <a:rPr b="0" lang="en-US" sz="4400" spc="-1" strike="noStrike">
                <a:solidFill>
                  <a:srgbClr val="000000"/>
                </a:solidFill>
                <a:latin typeface="Calibri"/>
              </a:rPr>
              <a:t> </a:t>
            </a:r>
            <a:r>
              <a:rPr b="0" lang="en-US" sz="4400" spc="-1" strike="noStrike">
                <a:solidFill>
                  <a:srgbClr val="000000"/>
                </a:solidFill>
                <a:latin typeface="Calibri"/>
              </a:rPr>
              <a:t>t</a:t>
            </a:r>
            <a:r>
              <a:rPr b="0" lang="en-US" sz="4400" spc="-1" strike="noStrike">
                <a:solidFill>
                  <a:srgbClr val="000000"/>
                </a:solidFill>
                <a:latin typeface="Calibri"/>
              </a:rPr>
              <a:t>o</a:t>
            </a:r>
            <a:r>
              <a:rPr b="0" lang="en-US" sz="4400" spc="-1" strike="noStrike">
                <a:solidFill>
                  <a:srgbClr val="000000"/>
                </a:solidFill>
                <a:latin typeface="Calibri"/>
              </a:rPr>
              <a:t> </a:t>
            </a:r>
            <a:r>
              <a:rPr b="0" lang="en-US" sz="4400" spc="-1" strike="noStrike">
                <a:solidFill>
                  <a:srgbClr val="000000"/>
                </a:solidFill>
                <a:latin typeface="Calibri"/>
              </a:rPr>
              <a:t>e</a:t>
            </a:r>
            <a:r>
              <a:rPr b="0" lang="en-US" sz="4400" spc="-1" strike="noStrike">
                <a:solidFill>
                  <a:srgbClr val="000000"/>
                </a:solidFill>
                <a:latin typeface="Calibri"/>
              </a:rPr>
              <a:t>d</a:t>
            </a:r>
            <a:r>
              <a:rPr b="0" lang="en-US" sz="4400" spc="-1" strike="noStrike">
                <a:solidFill>
                  <a:srgbClr val="000000"/>
                </a:solidFill>
                <a:latin typeface="Calibri"/>
              </a:rPr>
              <a:t>i</a:t>
            </a:r>
            <a:r>
              <a:rPr b="0" lang="en-US" sz="4400" spc="-1" strike="noStrike">
                <a:solidFill>
                  <a:srgbClr val="000000"/>
                </a:solidFill>
                <a:latin typeface="Calibri"/>
              </a:rPr>
              <a:t>t</a:t>
            </a:r>
            <a:r>
              <a:rPr b="0" lang="en-US" sz="4400" spc="-1" strike="noStrike">
                <a:solidFill>
                  <a:srgbClr val="000000"/>
                </a:solidFill>
                <a:latin typeface="Calibri"/>
              </a:rPr>
              <a:t> </a:t>
            </a:r>
            <a:r>
              <a:rPr b="0" lang="en-US" sz="4400" spc="-1" strike="noStrike">
                <a:solidFill>
                  <a:srgbClr val="000000"/>
                </a:solidFill>
                <a:latin typeface="Calibri"/>
              </a:rPr>
              <a:t>M</a:t>
            </a:r>
            <a:r>
              <a:rPr b="0" lang="en-US" sz="4400" spc="-1" strike="noStrike">
                <a:solidFill>
                  <a:srgbClr val="000000"/>
                </a:solidFill>
                <a:latin typeface="Calibri"/>
              </a:rPr>
              <a:t>a</a:t>
            </a:r>
            <a:r>
              <a:rPr b="0" lang="en-US" sz="4400" spc="-1" strike="noStrike">
                <a:solidFill>
                  <a:srgbClr val="000000"/>
                </a:solidFill>
                <a:latin typeface="Calibri"/>
              </a:rPr>
              <a:t>s</a:t>
            </a:r>
            <a:r>
              <a:rPr b="0" lang="en-US" sz="4400" spc="-1" strike="noStrike">
                <a:solidFill>
                  <a:srgbClr val="000000"/>
                </a:solidFill>
                <a:latin typeface="Calibri"/>
              </a:rPr>
              <a:t>t</a:t>
            </a:r>
            <a:r>
              <a:rPr b="0" lang="en-US" sz="4400" spc="-1" strike="noStrike">
                <a:solidFill>
                  <a:srgbClr val="000000"/>
                </a:solidFill>
                <a:latin typeface="Calibri"/>
              </a:rPr>
              <a:t>e</a:t>
            </a:r>
            <a:r>
              <a:rPr b="0" lang="en-US" sz="4400" spc="-1" strike="noStrike">
                <a:solidFill>
                  <a:srgbClr val="000000"/>
                </a:solidFill>
                <a:latin typeface="Calibri"/>
              </a:rPr>
              <a:t>r</a:t>
            </a:r>
            <a:r>
              <a:rPr b="0" lang="en-US" sz="4400" spc="-1" strike="noStrike">
                <a:solidFill>
                  <a:srgbClr val="000000"/>
                </a:solidFill>
                <a:latin typeface="Calibri"/>
              </a:rPr>
              <a:t> </a:t>
            </a:r>
            <a:r>
              <a:rPr b="0" lang="en-US" sz="4400" spc="-1" strike="noStrike">
                <a:solidFill>
                  <a:srgbClr val="000000"/>
                </a:solidFill>
                <a:latin typeface="Calibri"/>
              </a:rPr>
              <a:t>t</a:t>
            </a:r>
            <a:r>
              <a:rPr b="0" lang="en-US" sz="4400" spc="-1" strike="noStrike">
                <a:solidFill>
                  <a:srgbClr val="000000"/>
                </a:solidFill>
                <a:latin typeface="Calibri"/>
              </a:rPr>
              <a:t>i</a:t>
            </a:r>
            <a:r>
              <a:rPr b="0" lang="en-US" sz="4400" spc="-1" strike="noStrike">
                <a:solidFill>
                  <a:srgbClr val="000000"/>
                </a:solidFill>
                <a:latin typeface="Calibri"/>
              </a:rPr>
              <a:t>t</a:t>
            </a:r>
            <a:r>
              <a:rPr b="0" lang="en-US" sz="4400" spc="-1" strike="noStrike">
                <a:solidFill>
                  <a:srgbClr val="000000"/>
                </a:solidFill>
                <a:latin typeface="Calibri"/>
              </a:rPr>
              <a:t>l</a:t>
            </a:r>
            <a:r>
              <a:rPr b="0" lang="en-US" sz="4400" spc="-1" strike="noStrike">
                <a:solidFill>
                  <a:srgbClr val="000000"/>
                </a:solidFill>
                <a:latin typeface="Calibri"/>
              </a:rPr>
              <a:t>e</a:t>
            </a:r>
            <a:r>
              <a:rPr b="0" lang="en-US" sz="4400" spc="-1" strike="noStrike">
                <a:solidFill>
                  <a:srgbClr val="000000"/>
                </a:solidFill>
                <a:latin typeface="Calibri"/>
              </a:rPr>
              <a:t> </a:t>
            </a:r>
            <a:r>
              <a:rPr b="0" lang="en-US" sz="4400" spc="-1" strike="noStrike">
                <a:solidFill>
                  <a:srgbClr val="000000"/>
                </a:solidFill>
                <a:latin typeface="Calibri"/>
              </a:rPr>
              <a:t>s</a:t>
            </a:r>
            <a:r>
              <a:rPr b="0" lang="en-US" sz="4400" spc="-1" strike="noStrike">
                <a:solidFill>
                  <a:srgbClr val="000000"/>
                </a:solidFill>
                <a:latin typeface="Calibri"/>
              </a:rPr>
              <a:t>t</a:t>
            </a:r>
            <a:r>
              <a:rPr b="0" lang="en-US" sz="4400" spc="-1" strike="noStrike">
                <a:solidFill>
                  <a:srgbClr val="000000"/>
                </a:solidFill>
                <a:latin typeface="Calibri"/>
              </a:rPr>
              <a:t>y</a:t>
            </a:r>
            <a:r>
              <a:rPr b="0" lang="en-US" sz="4400" spc="-1" strike="noStrike">
                <a:solidFill>
                  <a:srgbClr val="000000"/>
                </a:solidFill>
                <a:latin typeface="Calibri"/>
              </a:rPr>
              <a:t>l</a:t>
            </a:r>
            <a:r>
              <a:rPr b="0" lang="en-US" sz="4400" spc="-1" strike="noStrike">
                <a:solidFill>
                  <a:srgbClr val="000000"/>
                </a:solidFill>
                <a:latin typeface="Calibri"/>
              </a:rPr>
              <a:t>e</a:t>
            </a:r>
            <a:endParaRPr b="0" lang="en-US" sz="4400" spc="-1" strike="noStrike">
              <a:solidFill>
                <a:srgbClr val="000000"/>
              </a:solidFill>
              <a:latin typeface="Calibri"/>
            </a:endParaRPr>
          </a:p>
        </p:txBody>
      </p:sp>
      <p:sp>
        <p:nvSpPr>
          <p:cNvPr id="1" name="PlaceHolder 2"/>
          <p:cNvSpPr>
            <a:spLocks noGrp="1"/>
          </p:cNvSpPr>
          <p:nvPr>
            <p:ph type="body"/>
          </p:nvPr>
        </p:nvSpPr>
        <p:spPr>
          <a:xfrm>
            <a:off x="309600" y="784800"/>
            <a:ext cx="8416440" cy="510840"/>
          </a:xfrm>
          <a:prstGeom prst="rect">
            <a:avLst/>
          </a:prstGeom>
        </p:spPr>
        <p:txBody>
          <a:bodyPr/>
          <a:p>
            <a:pPr>
              <a:lnSpc>
                <a:spcPct val="100000"/>
              </a:lnSpc>
              <a:spcBef>
                <a:spcPts val="561"/>
              </a:spcBef>
            </a:pPr>
            <a:r>
              <a:rPr b="1" lang="en-US" sz="2800" spc="-1" strike="noStrike">
                <a:solidFill>
                  <a:srgbClr val="c0504d"/>
                </a:solidFill>
                <a:latin typeface="Arial"/>
              </a:rPr>
              <a:t>Click to add Secondary title</a:t>
            </a:r>
            <a:endParaRPr b="0" lang="en-US" sz="2800" spc="-1" strike="noStrike">
              <a:solidFill>
                <a:srgbClr val="000000"/>
              </a:solidFill>
              <a:latin typeface="Calibri"/>
            </a:endParaRPr>
          </a:p>
        </p:txBody>
      </p:sp>
      <p:sp>
        <p:nvSpPr>
          <p:cNvPr id="2" name="PlaceHolder 3"/>
          <p:cNvSpPr>
            <a:spLocks noGrp="1"/>
          </p:cNvSpPr>
          <p:nvPr>
            <p:ph type="body"/>
          </p:nvPr>
        </p:nvSpPr>
        <p:spPr>
          <a:xfrm>
            <a:off x="309600" y="1760400"/>
            <a:ext cx="6706440" cy="4424040"/>
          </a:xfrm>
          <a:prstGeom prst="rect">
            <a:avLst/>
          </a:prstGeom>
        </p:spPr>
        <p:txBody>
          <a:bodyPr/>
          <a:p>
            <a:pPr>
              <a:lnSpc>
                <a:spcPct val="100000"/>
              </a:lnSpc>
              <a:spcBef>
                <a:spcPts val="479"/>
              </a:spcBef>
            </a:pPr>
            <a:r>
              <a:rPr b="1" lang="en-US" sz="2400" spc="-1" strike="noStrike">
                <a:solidFill>
                  <a:srgbClr val="000000"/>
                </a:solidFill>
                <a:latin typeface="Arial"/>
              </a:rPr>
              <a:t>Click to edit Master text styles</a:t>
            </a:r>
            <a:endParaRPr b="0" lang="en-US" sz="2400" spc="-1" strike="noStrike">
              <a:solidFill>
                <a:srgbClr val="000000"/>
              </a:solidFill>
              <a:latin typeface="Calibri"/>
            </a:endParaRPr>
          </a:p>
        </p:txBody>
      </p:sp>
      <p:sp>
        <p:nvSpPr>
          <p:cNvPr id="3" name="PlaceHolder 4"/>
          <p:cNvSpPr>
            <a:spLocks noGrp="1"/>
          </p:cNvSpPr>
          <p:nvPr>
            <p:ph type="sldNum"/>
          </p:nvPr>
        </p:nvSpPr>
        <p:spPr>
          <a:xfrm>
            <a:off x="6553080" y="6356520"/>
            <a:ext cx="2133360" cy="364680"/>
          </a:xfrm>
          <a:prstGeom prst="rect">
            <a:avLst/>
          </a:prstGeom>
        </p:spPr>
        <p:txBody>
          <a:bodyPr anchor="ctr"/>
          <a:p>
            <a:pPr algn="r">
              <a:lnSpc>
                <a:spcPct val="100000"/>
              </a:lnSpc>
            </a:pPr>
            <a:fld id="{23C5557E-0D02-4898-8946-61D2B28B68C3}" type="slidenum">
              <a:rPr b="0" lang="en-US" sz="1200" spc="-1" strike="noStrike">
                <a:solidFill>
                  <a:srgbClr val="8b8b8b"/>
                </a:solidFill>
                <a:latin typeface="Calibri"/>
              </a:rPr>
              <a:t>&lt;number&gt;</a:t>
            </a:fld>
            <a:endParaRPr b="0" lang="en-US" sz="1200" spc="-1" strike="noStrike">
              <a:latin typeface="Times New Roman"/>
            </a:endParaRPr>
          </a:p>
        </p:txBody>
      </p:sp>
      <p:sp>
        <p:nvSpPr>
          <p:cNvPr id="4" name="PlaceHolder 5"/>
          <p:cNvSpPr>
            <a:spLocks noGrp="1"/>
          </p:cNvSpPr>
          <p:nvPr>
            <p:ph type="ftr"/>
          </p:nvPr>
        </p:nvSpPr>
        <p:spPr>
          <a:xfrm>
            <a:off x="3124080" y="6356520"/>
            <a:ext cx="2895120" cy="364680"/>
          </a:xfrm>
          <a:prstGeom prst="rect">
            <a:avLst/>
          </a:prstGeom>
        </p:spPr>
        <p:txBody>
          <a:bodyPr anchor="ctr"/>
          <a:p>
            <a:pPr algn="ctr">
              <a:lnSpc>
                <a:spcPct val="100000"/>
              </a:lnSpc>
            </a:pPr>
            <a:r>
              <a:rPr b="1" lang="en-US" sz="1200" spc="-1" strike="noStrike">
                <a:solidFill>
                  <a:srgbClr val="ff0000"/>
                </a:solidFill>
                <a:latin typeface="Calibri"/>
              </a:rPr>
              <a:t>      </a:t>
            </a:r>
            <a:r>
              <a:rPr b="1" lang="en-US" sz="1200" spc="-1" strike="noStrike">
                <a:solidFill>
                  <a:srgbClr val="ff0000"/>
                </a:solidFill>
                <a:latin typeface="Calibri"/>
              </a:rPr>
              <a:t>      </a:t>
            </a:r>
            <a:r>
              <a:rPr b="1" lang="en-US" sz="1200" spc="-1" strike="noStrike">
                <a:solidFill>
                  <a:srgbClr val="ff0000"/>
                </a:solidFill>
                <a:latin typeface="Calibri"/>
              </a:rPr>
              <a:t>      </a:t>
            </a:r>
            <a:r>
              <a:rPr b="1" lang="en-US" sz="1200" spc="-1" strike="noStrike">
                <a:solidFill>
                  <a:srgbClr val="ff0000"/>
                </a:solidFill>
                <a:latin typeface="Calibri"/>
              </a:rPr>
              <a:t>      </a:t>
            </a:r>
            <a:r>
              <a:rPr b="1" lang="en-US" sz="1200" spc="-1" strike="noStrike">
                <a:solidFill>
                  <a:srgbClr val="ff0000"/>
                </a:solidFill>
                <a:latin typeface="Calibri"/>
              </a:rPr>
              <a:t>      </a:t>
            </a:r>
            <a:r>
              <a:rPr b="1" lang="en-US" sz="1200" spc="-1" strike="noStrike">
                <a:solidFill>
                  <a:srgbClr val="ff0000"/>
                </a:solidFill>
                <a:latin typeface="Calibri"/>
              </a:rPr>
              <a:t>   </a:t>
            </a:r>
            <a:r>
              <a:rPr b="1" lang="en-US" sz="1200" spc="-1" strike="noStrike">
                <a:solidFill>
                  <a:srgbClr val="ff0000"/>
                </a:solidFill>
                <a:latin typeface="Calibri"/>
              </a:rPr>
              <a:t>Co</a:t>
            </a:r>
            <a:r>
              <a:rPr b="1" lang="en-US" sz="1200" spc="-1" strike="noStrike">
                <a:solidFill>
                  <a:srgbClr val="ff0000"/>
                </a:solidFill>
                <a:latin typeface="Calibri"/>
              </a:rPr>
              <a:t>nfi</a:t>
            </a:r>
            <a:r>
              <a:rPr b="1" lang="en-US" sz="1200" spc="-1" strike="noStrike">
                <a:solidFill>
                  <a:srgbClr val="ff0000"/>
                </a:solidFill>
                <a:latin typeface="Calibri"/>
              </a:rPr>
              <a:t>de</a:t>
            </a:r>
            <a:r>
              <a:rPr b="1" lang="en-US" sz="1200" spc="-1" strike="noStrike">
                <a:solidFill>
                  <a:srgbClr val="ff0000"/>
                </a:solidFill>
                <a:latin typeface="Calibri"/>
              </a:rPr>
              <a:t>nti</a:t>
            </a:r>
            <a:r>
              <a:rPr b="1" lang="en-US" sz="1200" spc="-1" strike="noStrike">
                <a:solidFill>
                  <a:srgbClr val="ff0000"/>
                </a:solidFill>
                <a:latin typeface="Calibri"/>
              </a:rPr>
              <a:t>al</a:t>
            </a:r>
            <a:r>
              <a:rPr b="1" lang="en-US" sz="1200" spc="-1" strike="noStrike">
                <a:solidFill>
                  <a:srgbClr val="000000"/>
                </a:solidFill>
                <a:latin typeface="Calibri"/>
              </a:rPr>
              <a:t> - </a:t>
            </a:r>
            <a:r>
              <a:rPr b="1" lang="en-US" sz="1200" spc="-1" strike="noStrike">
                <a:solidFill>
                  <a:srgbClr val="000000"/>
                </a:solidFill>
                <a:latin typeface="Calibri"/>
              </a:rPr>
              <a:t>In</a:t>
            </a:r>
            <a:r>
              <a:rPr b="1" lang="en-US" sz="1200" spc="-1" strike="noStrike">
                <a:solidFill>
                  <a:srgbClr val="000000"/>
                </a:solidFill>
                <a:latin typeface="Calibri"/>
              </a:rPr>
              <a:t>no</a:t>
            </a:r>
            <a:r>
              <a:rPr b="1" lang="en-US" sz="1200" spc="-1" strike="noStrike">
                <a:solidFill>
                  <a:srgbClr val="000000"/>
                </a:solidFill>
                <a:latin typeface="Calibri"/>
              </a:rPr>
              <a:t>va</a:t>
            </a:r>
            <a:r>
              <a:rPr b="1" lang="en-US" sz="1200" spc="-1" strike="noStrike">
                <a:solidFill>
                  <a:srgbClr val="000000"/>
                </a:solidFill>
                <a:latin typeface="Calibri"/>
              </a:rPr>
              <a:t>tiv</a:t>
            </a:r>
            <a:r>
              <a:rPr b="1" lang="en-US" sz="1200" spc="-1" strike="noStrike">
                <a:solidFill>
                  <a:srgbClr val="000000"/>
                </a:solidFill>
                <a:latin typeface="Calibri"/>
              </a:rPr>
              <a:t>e </a:t>
            </a:r>
            <a:r>
              <a:rPr b="1" lang="en-US" sz="1200" spc="-1" strike="noStrike">
                <a:solidFill>
                  <a:srgbClr val="000000"/>
                </a:solidFill>
                <a:latin typeface="Calibri"/>
              </a:rPr>
              <a:t>M</a:t>
            </a:r>
            <a:r>
              <a:rPr b="1" lang="en-US" sz="1200" spc="-1" strike="noStrike">
                <a:solidFill>
                  <a:srgbClr val="000000"/>
                </a:solidFill>
                <a:latin typeface="Calibri"/>
              </a:rPr>
              <a:t>edi</a:t>
            </a:r>
            <a:r>
              <a:rPr b="1" lang="en-US" sz="1200" spc="-1" strike="noStrike">
                <a:solidFill>
                  <a:srgbClr val="000000"/>
                </a:solidFill>
                <a:latin typeface="Calibri"/>
              </a:rPr>
              <a:t>cin</a:t>
            </a:r>
            <a:r>
              <a:rPr b="1" lang="en-US" sz="1200" spc="-1" strike="noStrike">
                <a:solidFill>
                  <a:srgbClr val="000000"/>
                </a:solidFill>
                <a:latin typeface="Calibri"/>
              </a:rPr>
              <a:t>es </a:t>
            </a:r>
            <a:r>
              <a:rPr b="1" lang="en-US" sz="1200" spc="-1" strike="noStrike">
                <a:solidFill>
                  <a:srgbClr val="000000"/>
                </a:solidFill>
                <a:latin typeface="Calibri"/>
              </a:rPr>
              <a:t>| </a:t>
            </a:r>
            <a:r>
              <a:rPr b="1" lang="en-US" sz="1200" spc="-1" strike="noStrike">
                <a:solidFill>
                  <a:srgbClr val="000000"/>
                </a:solidFill>
                <a:latin typeface="Calibri"/>
              </a:rPr>
              <a:t>RI</a:t>
            </a:r>
            <a:r>
              <a:rPr b="1" lang="en-US" sz="1200" spc="-1" strike="noStrike">
                <a:solidFill>
                  <a:srgbClr val="000000"/>
                </a:solidFill>
                <a:latin typeface="Calibri"/>
              </a:rPr>
              <a:t>A </a:t>
            </a:r>
            <a:r>
              <a:rPr b="1" lang="en-US" sz="1200" spc="-1" strike="noStrike">
                <a:solidFill>
                  <a:srgbClr val="000000"/>
                </a:solidFill>
                <a:latin typeface="Calibri"/>
              </a:rPr>
              <a:t>Str</a:t>
            </a:r>
            <a:r>
              <a:rPr b="1" lang="en-US" sz="1200" spc="-1" strike="noStrike">
                <a:solidFill>
                  <a:srgbClr val="000000"/>
                </a:solidFill>
                <a:latin typeface="Calibri"/>
              </a:rPr>
              <a:t>ate</a:t>
            </a:r>
            <a:r>
              <a:rPr b="1" lang="en-US" sz="1200" spc="-1" strike="noStrike">
                <a:solidFill>
                  <a:srgbClr val="000000"/>
                </a:solidFill>
                <a:latin typeface="Calibri"/>
              </a:rPr>
              <a:t>gy</a:t>
            </a:r>
            <a:endParaRPr b="0" lang="en-US" sz="12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1" name="PlaceHolder 1"/>
          <p:cNvSpPr>
            <a:spLocks noGrp="1"/>
          </p:cNvSpPr>
          <p:nvPr>
            <p:ph type="title"/>
          </p:nvPr>
        </p:nvSpPr>
        <p:spPr>
          <a:xfrm>
            <a:off x="685800" y="2130480"/>
            <a:ext cx="7772040" cy="1469520"/>
          </a:xfrm>
          <a:prstGeom prst="rect">
            <a:avLst/>
          </a:prstGeom>
        </p:spPr>
        <p:txBody>
          <a:bodyPr anchor="ctr"/>
          <a:p>
            <a:pPr algn="ctr">
              <a:lnSpc>
                <a:spcPct val="100000"/>
              </a:lnSpc>
            </a:pPr>
            <a:r>
              <a:rPr b="0" lang="en-US" sz="4400" spc="-1" strike="noStrike">
                <a:solidFill>
                  <a:srgbClr val="000000"/>
                </a:solidFill>
                <a:latin typeface="Calibri"/>
              </a:rPr>
              <a:t>C</a:t>
            </a:r>
            <a:r>
              <a:rPr b="0" lang="en-US" sz="4400" spc="-1" strike="noStrike">
                <a:solidFill>
                  <a:srgbClr val="000000"/>
                </a:solidFill>
                <a:latin typeface="Calibri"/>
              </a:rPr>
              <a:t>l</a:t>
            </a:r>
            <a:r>
              <a:rPr b="0" lang="en-US" sz="4400" spc="-1" strike="noStrike">
                <a:solidFill>
                  <a:srgbClr val="000000"/>
                </a:solidFill>
                <a:latin typeface="Calibri"/>
              </a:rPr>
              <a:t>i</a:t>
            </a:r>
            <a:r>
              <a:rPr b="0" lang="en-US" sz="4400" spc="-1" strike="noStrike">
                <a:solidFill>
                  <a:srgbClr val="000000"/>
                </a:solidFill>
                <a:latin typeface="Calibri"/>
              </a:rPr>
              <a:t>c</a:t>
            </a:r>
            <a:r>
              <a:rPr b="0" lang="en-US" sz="4400" spc="-1" strike="noStrike">
                <a:solidFill>
                  <a:srgbClr val="000000"/>
                </a:solidFill>
                <a:latin typeface="Calibri"/>
              </a:rPr>
              <a:t>k</a:t>
            </a:r>
            <a:r>
              <a:rPr b="0" lang="en-US" sz="4400" spc="-1" strike="noStrike">
                <a:solidFill>
                  <a:srgbClr val="000000"/>
                </a:solidFill>
                <a:latin typeface="Calibri"/>
              </a:rPr>
              <a:t> </a:t>
            </a:r>
            <a:r>
              <a:rPr b="0" lang="en-US" sz="4400" spc="-1" strike="noStrike">
                <a:solidFill>
                  <a:srgbClr val="000000"/>
                </a:solidFill>
                <a:latin typeface="Calibri"/>
              </a:rPr>
              <a:t>t</a:t>
            </a:r>
            <a:r>
              <a:rPr b="0" lang="en-US" sz="4400" spc="-1" strike="noStrike">
                <a:solidFill>
                  <a:srgbClr val="000000"/>
                </a:solidFill>
                <a:latin typeface="Calibri"/>
              </a:rPr>
              <a:t>o</a:t>
            </a:r>
            <a:r>
              <a:rPr b="0" lang="en-US" sz="4400" spc="-1" strike="noStrike">
                <a:solidFill>
                  <a:srgbClr val="000000"/>
                </a:solidFill>
                <a:latin typeface="Calibri"/>
              </a:rPr>
              <a:t> </a:t>
            </a:r>
            <a:r>
              <a:rPr b="0" lang="en-US" sz="4400" spc="-1" strike="noStrike">
                <a:solidFill>
                  <a:srgbClr val="000000"/>
                </a:solidFill>
                <a:latin typeface="Calibri"/>
              </a:rPr>
              <a:t>e</a:t>
            </a:r>
            <a:r>
              <a:rPr b="0" lang="en-US" sz="4400" spc="-1" strike="noStrike">
                <a:solidFill>
                  <a:srgbClr val="000000"/>
                </a:solidFill>
                <a:latin typeface="Calibri"/>
              </a:rPr>
              <a:t>d</a:t>
            </a:r>
            <a:r>
              <a:rPr b="0" lang="en-US" sz="4400" spc="-1" strike="noStrike">
                <a:solidFill>
                  <a:srgbClr val="000000"/>
                </a:solidFill>
                <a:latin typeface="Calibri"/>
              </a:rPr>
              <a:t>i</a:t>
            </a:r>
            <a:r>
              <a:rPr b="0" lang="en-US" sz="4400" spc="-1" strike="noStrike">
                <a:solidFill>
                  <a:srgbClr val="000000"/>
                </a:solidFill>
                <a:latin typeface="Calibri"/>
              </a:rPr>
              <a:t>t </a:t>
            </a:r>
            <a:r>
              <a:rPr b="0" lang="en-US" sz="4400" spc="-1" strike="noStrike">
                <a:solidFill>
                  <a:srgbClr val="000000"/>
                </a:solidFill>
                <a:latin typeface="Calibri"/>
              </a:rPr>
              <a:t>M</a:t>
            </a:r>
            <a:r>
              <a:rPr b="0" lang="en-US" sz="4400" spc="-1" strike="noStrike">
                <a:solidFill>
                  <a:srgbClr val="000000"/>
                </a:solidFill>
                <a:latin typeface="Calibri"/>
              </a:rPr>
              <a:t>a</a:t>
            </a:r>
            <a:r>
              <a:rPr b="0" lang="en-US" sz="4400" spc="-1" strike="noStrike">
                <a:solidFill>
                  <a:srgbClr val="000000"/>
                </a:solidFill>
                <a:latin typeface="Calibri"/>
              </a:rPr>
              <a:t>s</a:t>
            </a:r>
            <a:r>
              <a:rPr b="0" lang="en-US" sz="4400" spc="-1" strike="noStrike">
                <a:solidFill>
                  <a:srgbClr val="000000"/>
                </a:solidFill>
                <a:latin typeface="Calibri"/>
              </a:rPr>
              <a:t>t</a:t>
            </a:r>
            <a:r>
              <a:rPr b="0" lang="en-US" sz="4400" spc="-1" strike="noStrike">
                <a:solidFill>
                  <a:srgbClr val="000000"/>
                </a:solidFill>
                <a:latin typeface="Calibri"/>
              </a:rPr>
              <a:t>e</a:t>
            </a:r>
            <a:r>
              <a:rPr b="0" lang="en-US" sz="4400" spc="-1" strike="noStrike">
                <a:solidFill>
                  <a:srgbClr val="000000"/>
                </a:solidFill>
                <a:latin typeface="Calibri"/>
              </a:rPr>
              <a:t>r </a:t>
            </a:r>
            <a:r>
              <a:rPr b="0" lang="en-US" sz="4400" spc="-1" strike="noStrike">
                <a:solidFill>
                  <a:srgbClr val="000000"/>
                </a:solidFill>
                <a:latin typeface="Calibri"/>
              </a:rPr>
              <a:t>t</a:t>
            </a:r>
            <a:r>
              <a:rPr b="0" lang="en-US" sz="4400" spc="-1" strike="noStrike">
                <a:solidFill>
                  <a:srgbClr val="000000"/>
                </a:solidFill>
                <a:latin typeface="Calibri"/>
              </a:rPr>
              <a:t>i</a:t>
            </a:r>
            <a:r>
              <a:rPr b="0" lang="en-US" sz="4400" spc="-1" strike="noStrike">
                <a:solidFill>
                  <a:srgbClr val="000000"/>
                </a:solidFill>
                <a:latin typeface="Calibri"/>
              </a:rPr>
              <a:t>t</a:t>
            </a:r>
            <a:r>
              <a:rPr b="0" lang="en-US" sz="4400" spc="-1" strike="noStrike">
                <a:solidFill>
                  <a:srgbClr val="000000"/>
                </a:solidFill>
                <a:latin typeface="Calibri"/>
              </a:rPr>
              <a:t>l</a:t>
            </a:r>
            <a:r>
              <a:rPr b="0" lang="en-US" sz="4400" spc="-1" strike="noStrike">
                <a:solidFill>
                  <a:srgbClr val="000000"/>
                </a:solidFill>
                <a:latin typeface="Calibri"/>
              </a:rPr>
              <a:t>e</a:t>
            </a:r>
            <a:r>
              <a:rPr b="0" lang="en-US" sz="4400" spc="-1" strike="noStrike">
                <a:solidFill>
                  <a:srgbClr val="000000"/>
                </a:solidFill>
                <a:latin typeface="Calibri"/>
              </a:rPr>
              <a:t> </a:t>
            </a:r>
            <a:r>
              <a:rPr b="0" lang="en-US" sz="4400" spc="-1" strike="noStrike">
                <a:solidFill>
                  <a:srgbClr val="000000"/>
                </a:solidFill>
                <a:latin typeface="Calibri"/>
              </a:rPr>
              <a:t>s</a:t>
            </a:r>
            <a:r>
              <a:rPr b="0" lang="en-US" sz="4400" spc="-1" strike="noStrike">
                <a:solidFill>
                  <a:srgbClr val="000000"/>
                </a:solidFill>
                <a:latin typeface="Calibri"/>
              </a:rPr>
              <a:t>t</a:t>
            </a:r>
            <a:r>
              <a:rPr b="0" lang="en-US" sz="4400" spc="-1" strike="noStrike">
                <a:solidFill>
                  <a:srgbClr val="000000"/>
                </a:solidFill>
                <a:latin typeface="Calibri"/>
              </a:rPr>
              <a:t>y</a:t>
            </a:r>
            <a:r>
              <a:rPr b="0" lang="en-US" sz="4400" spc="-1" strike="noStrike">
                <a:solidFill>
                  <a:srgbClr val="000000"/>
                </a:solidFill>
                <a:latin typeface="Calibri"/>
              </a:rPr>
              <a:t>l</a:t>
            </a:r>
            <a:r>
              <a:rPr b="0" lang="en-US" sz="4400" spc="-1" strike="noStrike">
                <a:solidFill>
                  <a:srgbClr val="000000"/>
                </a:solidFill>
                <a:latin typeface="Calibri"/>
              </a:rPr>
              <a:t>e</a:t>
            </a:r>
            <a:endParaRPr b="0" lang="en-US" sz="4400" spc="-1" strike="noStrike">
              <a:solidFill>
                <a:srgbClr val="000000"/>
              </a:solidFill>
              <a:latin typeface="Calibri"/>
            </a:endParaRPr>
          </a:p>
        </p:txBody>
      </p:sp>
      <p:sp>
        <p:nvSpPr>
          <p:cNvPr id="42" name="PlaceHolder 2"/>
          <p:cNvSpPr>
            <a:spLocks noGrp="1"/>
          </p:cNvSpPr>
          <p:nvPr>
            <p:ph type="dt"/>
          </p:nvPr>
        </p:nvSpPr>
        <p:spPr>
          <a:xfrm>
            <a:off x="457200" y="6356520"/>
            <a:ext cx="2133360" cy="364680"/>
          </a:xfrm>
          <a:prstGeom prst="rect">
            <a:avLst/>
          </a:prstGeom>
        </p:spPr>
        <p:txBody>
          <a:bodyPr anchor="ctr"/>
          <a:p>
            <a:pPr>
              <a:lnSpc>
                <a:spcPct val="100000"/>
              </a:lnSpc>
            </a:pPr>
            <a:fld id="{2262E2B6-8C99-4965-BFFF-721D8A5A2955}" type="datetime">
              <a:rPr b="0" lang="en-US" sz="1200" spc="-1" strike="noStrike">
                <a:solidFill>
                  <a:srgbClr val="8b8b8b"/>
                </a:solidFill>
                <a:latin typeface="Calibri"/>
              </a:rPr>
              <a:t>10/31/18</a:t>
            </a:fld>
            <a:endParaRPr b="0" lang="en-US" sz="1200" spc="-1" strike="noStrike">
              <a:latin typeface="Times New Roman"/>
            </a:endParaRPr>
          </a:p>
        </p:txBody>
      </p:sp>
      <p:sp>
        <p:nvSpPr>
          <p:cNvPr id="43" name="PlaceHolder 3"/>
          <p:cNvSpPr>
            <a:spLocks noGrp="1"/>
          </p:cNvSpPr>
          <p:nvPr>
            <p:ph type="ftr"/>
          </p:nvPr>
        </p:nvSpPr>
        <p:spPr>
          <a:xfrm>
            <a:off x="3124080" y="6356520"/>
            <a:ext cx="2895120" cy="364680"/>
          </a:xfrm>
          <a:prstGeom prst="rect">
            <a:avLst/>
          </a:prstGeom>
        </p:spPr>
        <p:txBody>
          <a:bodyPr anchor="ctr"/>
          <a:p>
            <a:endParaRPr b="0" lang="en-US" sz="2400" spc="-1" strike="noStrike">
              <a:latin typeface="Times New Roman"/>
            </a:endParaRPr>
          </a:p>
        </p:txBody>
      </p:sp>
      <p:sp>
        <p:nvSpPr>
          <p:cNvPr id="44" name="PlaceHolder 4"/>
          <p:cNvSpPr>
            <a:spLocks noGrp="1"/>
          </p:cNvSpPr>
          <p:nvPr>
            <p:ph type="sldNum"/>
          </p:nvPr>
        </p:nvSpPr>
        <p:spPr>
          <a:xfrm>
            <a:off x="6553080" y="6356520"/>
            <a:ext cx="2133360" cy="364680"/>
          </a:xfrm>
          <a:prstGeom prst="rect">
            <a:avLst/>
          </a:prstGeom>
        </p:spPr>
        <p:txBody>
          <a:bodyPr anchor="ctr"/>
          <a:p>
            <a:pPr algn="r">
              <a:lnSpc>
                <a:spcPct val="100000"/>
              </a:lnSpc>
            </a:pPr>
            <a:fld id="{01AEE3B6-0013-4446-99F0-4682D18DECE5}" type="slidenum">
              <a:rPr b="0" lang="en-US" sz="1200" spc="-1" strike="noStrike">
                <a:solidFill>
                  <a:srgbClr val="8b8b8b"/>
                </a:solidFill>
                <a:latin typeface="Calibri"/>
              </a:rPr>
              <a:t>&lt;number&gt;</a:t>
            </a:fld>
            <a:endParaRPr b="0" lang="en-US" sz="1200" spc="-1" strike="noStrike">
              <a:latin typeface="Times New Roman"/>
            </a:endParaRPr>
          </a:p>
        </p:txBody>
      </p:sp>
      <p:sp>
        <p:nvSpPr>
          <p:cNvPr id="45" name="PlaceHolder 5"/>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solidFill>
                  <a:srgbClr val="000000"/>
                </a:solidFill>
                <a:latin typeface="Calibri"/>
              </a:rPr>
              <a:t>Click to edit the outline text format</a:t>
            </a:r>
            <a:endParaRPr b="0" lang="en-US" sz="3200" spc="-1" strike="noStrike">
              <a:solidFill>
                <a:srgbClr val="000000"/>
              </a:solidFill>
              <a:latin typeface="Calibri"/>
            </a:endParaRPr>
          </a:p>
          <a:p>
            <a:pPr lvl="1" marL="864000" indent="-324000">
              <a:spcBef>
                <a:spcPts val="1134"/>
              </a:spcBef>
              <a:buClr>
                <a:srgbClr val="000000"/>
              </a:buClr>
              <a:buSzPct val="75000"/>
              <a:buFont typeface="Symbol" charset="2"/>
              <a:buChar char=""/>
            </a:pPr>
            <a:r>
              <a:rPr b="0" lang="en-US" sz="2400" spc="-1" strike="noStrike">
                <a:solidFill>
                  <a:srgbClr val="000000"/>
                </a:solidFill>
                <a:latin typeface="Calibri"/>
              </a:rPr>
              <a:t>Second Outline Level</a:t>
            </a:r>
            <a:endParaRPr b="0" lang="en-US" sz="2400" spc="-1" strike="noStrike">
              <a:solidFill>
                <a:srgbClr val="000000"/>
              </a:solidFill>
              <a:latin typeface="Calibri"/>
            </a:endParaRPr>
          </a:p>
          <a:p>
            <a:pPr lvl="2" marL="1296000" indent="-288000">
              <a:spcBef>
                <a:spcPts val="850"/>
              </a:spcBef>
              <a:buClr>
                <a:srgbClr val="000000"/>
              </a:buClr>
              <a:buSzPct val="45000"/>
              <a:buFont typeface="Wingdings" charset="2"/>
              <a:buChar char=""/>
            </a:pPr>
            <a:r>
              <a:rPr b="0" lang="en-US" sz="2000" spc="-1" strike="noStrike">
                <a:solidFill>
                  <a:srgbClr val="000000"/>
                </a:solidFill>
                <a:latin typeface="Calibri"/>
              </a:rPr>
              <a:t>Third Outline Level</a:t>
            </a:r>
            <a:endParaRPr b="0" lang="en-US" sz="2000" spc="-1" strike="noStrike">
              <a:solidFill>
                <a:srgbClr val="000000"/>
              </a:solidFill>
              <a:latin typeface="Calibri"/>
            </a:endParaRPr>
          </a:p>
          <a:p>
            <a:pPr lvl="3" marL="1728000" indent="-216000">
              <a:spcBef>
                <a:spcPts val="567"/>
              </a:spcBef>
              <a:buClr>
                <a:srgbClr val="000000"/>
              </a:buClr>
              <a:buSzPct val="75000"/>
              <a:buFont typeface="Symbol" charset="2"/>
              <a:buChar char=""/>
            </a:pPr>
            <a:r>
              <a:rPr b="0" lang="en-US" sz="2000" spc="-1" strike="noStrike">
                <a:solidFill>
                  <a:srgbClr val="000000"/>
                </a:solidFill>
                <a:latin typeface="Calibri"/>
              </a:rPr>
              <a:t>Fourth Outline Level</a:t>
            </a:r>
            <a:endParaRPr b="0" lang="en-US" sz="2000" spc="-1" strike="noStrike">
              <a:solidFill>
                <a:srgbClr val="000000"/>
              </a:solidFill>
              <a:latin typeface="Calibri"/>
            </a:endParaRPr>
          </a:p>
          <a:p>
            <a:pPr lvl="4" marL="2160000" indent="-216000">
              <a:spcBef>
                <a:spcPts val="283"/>
              </a:spcBef>
              <a:buClr>
                <a:srgbClr val="000000"/>
              </a:buClr>
              <a:buSzPct val="45000"/>
              <a:buFont typeface="Wingdings" charset="2"/>
              <a:buChar char=""/>
            </a:pPr>
            <a:r>
              <a:rPr b="0" lang="en-US" sz="2000" spc="-1" strike="noStrike">
                <a:solidFill>
                  <a:srgbClr val="000000"/>
                </a:solidFill>
                <a:latin typeface="Calibri"/>
              </a:rPr>
              <a:t>Fifth Outline Level</a:t>
            </a:r>
            <a:endParaRPr b="0" lang="en-US" sz="2000" spc="-1" strike="noStrike">
              <a:solidFill>
                <a:srgbClr val="000000"/>
              </a:solidFill>
              <a:latin typeface="Calibri"/>
            </a:endParaRPr>
          </a:p>
          <a:p>
            <a:pPr lvl="5" marL="2592000" indent="-216000">
              <a:spcBef>
                <a:spcPts val="283"/>
              </a:spcBef>
              <a:buClr>
                <a:srgbClr val="000000"/>
              </a:buClr>
              <a:buSzPct val="45000"/>
              <a:buFont typeface="Wingdings" charset="2"/>
              <a:buChar char=""/>
            </a:pPr>
            <a:r>
              <a:rPr b="0" lang="en-US" sz="2000" spc="-1" strike="noStrike">
                <a:solidFill>
                  <a:srgbClr val="000000"/>
                </a:solidFill>
                <a:latin typeface="Calibri"/>
              </a:rPr>
              <a:t>Sixth Outline Level</a:t>
            </a:r>
            <a:endParaRPr b="0" lang="en-US" sz="2000" spc="-1" strike="noStrike">
              <a:solidFill>
                <a:srgbClr val="000000"/>
              </a:solidFill>
              <a:latin typeface="Calibri"/>
            </a:endParaRPr>
          </a:p>
          <a:p>
            <a:pPr lvl="6" marL="3024000" indent="-216000">
              <a:spcBef>
                <a:spcPts val="283"/>
              </a:spcBef>
              <a:buClr>
                <a:srgbClr val="000000"/>
              </a:buClr>
              <a:buSzPct val="45000"/>
              <a:buFont typeface="Wingdings" charset="2"/>
              <a:buChar char=""/>
            </a:pPr>
            <a:r>
              <a:rPr b="0" lang="en-US" sz="2000" spc="-1" strike="noStrike">
                <a:solidFill>
                  <a:srgbClr val="000000"/>
                </a:solidFill>
                <a:latin typeface="Calibri"/>
              </a:rPr>
              <a:t>Seventh Outline Level</a:t>
            </a:r>
            <a:endParaRPr b="0" lang="en-US"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2" name="PlaceHolder 1"/>
          <p:cNvSpPr>
            <a:spLocks noGrp="1"/>
          </p:cNvSpPr>
          <p:nvPr>
            <p:ph type="dt"/>
          </p:nvPr>
        </p:nvSpPr>
        <p:spPr>
          <a:xfrm>
            <a:off x="457200" y="6356520"/>
            <a:ext cx="2133360" cy="364680"/>
          </a:xfrm>
          <a:prstGeom prst="rect">
            <a:avLst/>
          </a:prstGeom>
        </p:spPr>
        <p:txBody>
          <a:bodyPr anchor="ctr"/>
          <a:p>
            <a:pPr>
              <a:lnSpc>
                <a:spcPct val="100000"/>
              </a:lnSpc>
            </a:pPr>
            <a:fld id="{09D70324-EB58-45C3-8555-B7877A78BFA4}" type="datetime">
              <a:rPr b="0" lang="en-US" sz="1200" spc="-1" strike="noStrike">
                <a:solidFill>
                  <a:srgbClr val="8b8b8b"/>
                </a:solidFill>
                <a:latin typeface="Calibri"/>
              </a:rPr>
              <a:t>10/31/18</a:t>
            </a:fld>
            <a:endParaRPr b="0" lang="en-US" sz="1200" spc="-1" strike="noStrike">
              <a:latin typeface="Times New Roman"/>
            </a:endParaRPr>
          </a:p>
        </p:txBody>
      </p:sp>
      <p:sp>
        <p:nvSpPr>
          <p:cNvPr id="83" name="PlaceHolder 2"/>
          <p:cNvSpPr>
            <a:spLocks noGrp="1"/>
          </p:cNvSpPr>
          <p:nvPr>
            <p:ph type="ftr"/>
          </p:nvPr>
        </p:nvSpPr>
        <p:spPr>
          <a:xfrm>
            <a:off x="3124080" y="6356520"/>
            <a:ext cx="2895120" cy="364680"/>
          </a:xfrm>
          <a:prstGeom prst="rect">
            <a:avLst/>
          </a:prstGeom>
        </p:spPr>
        <p:txBody>
          <a:bodyPr anchor="ctr"/>
          <a:p>
            <a:endParaRPr b="0" lang="en-US" sz="2400" spc="-1" strike="noStrike">
              <a:latin typeface="Times New Roman"/>
            </a:endParaRPr>
          </a:p>
        </p:txBody>
      </p:sp>
      <p:sp>
        <p:nvSpPr>
          <p:cNvPr id="84" name="PlaceHolder 3"/>
          <p:cNvSpPr>
            <a:spLocks noGrp="1"/>
          </p:cNvSpPr>
          <p:nvPr>
            <p:ph type="sldNum"/>
          </p:nvPr>
        </p:nvSpPr>
        <p:spPr>
          <a:xfrm>
            <a:off x="6553080" y="6356520"/>
            <a:ext cx="2133360" cy="364680"/>
          </a:xfrm>
          <a:prstGeom prst="rect">
            <a:avLst/>
          </a:prstGeom>
        </p:spPr>
        <p:txBody>
          <a:bodyPr anchor="ctr"/>
          <a:p>
            <a:pPr algn="r">
              <a:lnSpc>
                <a:spcPct val="100000"/>
              </a:lnSpc>
            </a:pPr>
            <a:fld id="{97BC4C5A-8A8E-488E-AA0C-2850B61C8EF8}" type="slidenum">
              <a:rPr b="0" lang="en-US" sz="1200" spc="-1" strike="noStrike">
                <a:solidFill>
                  <a:srgbClr val="8b8b8b"/>
                </a:solidFill>
                <a:latin typeface="Calibri"/>
              </a:rPr>
              <a:t>&lt;number&gt;</a:t>
            </a:fld>
            <a:endParaRPr b="0" lang="en-US" sz="1200" spc="-1" strike="noStrike">
              <a:latin typeface="Times New Roman"/>
            </a:endParaRPr>
          </a:p>
        </p:txBody>
      </p:sp>
      <p:sp>
        <p:nvSpPr>
          <p:cNvPr id="85" name="PlaceHolder 4"/>
          <p:cNvSpPr>
            <a:spLocks noGrp="1"/>
          </p:cNvSpPr>
          <p:nvPr>
            <p:ph type="title"/>
          </p:nvPr>
        </p:nvSpPr>
        <p:spPr>
          <a:xfrm>
            <a:off x="457200" y="273600"/>
            <a:ext cx="8229240" cy="1144800"/>
          </a:xfrm>
          <a:prstGeom prst="rect">
            <a:avLst/>
          </a:prstGeom>
        </p:spPr>
        <p:txBody>
          <a:bodyPr lIns="0" rIns="0" tIns="0" bIns="0" anchor="ctr"/>
          <a:p>
            <a:r>
              <a:rPr b="0" lang="en-US" sz="1800" spc="-1" strike="noStrike">
                <a:solidFill>
                  <a:srgbClr val="000000"/>
                </a:solidFill>
                <a:latin typeface="Calibri"/>
              </a:rPr>
              <a:t>Click to edit the title text format</a:t>
            </a:r>
            <a:endParaRPr b="0" lang="en-US" sz="1800" spc="-1" strike="noStrike">
              <a:solidFill>
                <a:srgbClr val="000000"/>
              </a:solidFill>
              <a:latin typeface="Calibri"/>
            </a:endParaRPr>
          </a:p>
        </p:txBody>
      </p:sp>
      <p:sp>
        <p:nvSpPr>
          <p:cNvPr id="86" name="PlaceHolder 5"/>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solidFill>
                  <a:srgbClr val="000000"/>
                </a:solidFill>
                <a:latin typeface="Calibri"/>
              </a:rPr>
              <a:t>Click to edit the outline text format</a:t>
            </a:r>
            <a:endParaRPr b="0" lang="en-US" sz="3200" spc="-1" strike="noStrike">
              <a:solidFill>
                <a:srgbClr val="000000"/>
              </a:solidFill>
              <a:latin typeface="Calibri"/>
            </a:endParaRPr>
          </a:p>
          <a:p>
            <a:pPr lvl="1" marL="864000" indent="-324000">
              <a:spcBef>
                <a:spcPts val="1134"/>
              </a:spcBef>
              <a:buClr>
                <a:srgbClr val="000000"/>
              </a:buClr>
              <a:buSzPct val="75000"/>
              <a:buFont typeface="Symbol" charset="2"/>
              <a:buChar char=""/>
            </a:pPr>
            <a:r>
              <a:rPr b="0" lang="en-US" sz="2400" spc="-1" strike="noStrike">
                <a:solidFill>
                  <a:srgbClr val="000000"/>
                </a:solidFill>
                <a:latin typeface="Calibri"/>
              </a:rPr>
              <a:t>Second Outline Level</a:t>
            </a:r>
            <a:endParaRPr b="0" lang="en-US" sz="2400" spc="-1" strike="noStrike">
              <a:solidFill>
                <a:srgbClr val="000000"/>
              </a:solidFill>
              <a:latin typeface="Calibri"/>
            </a:endParaRPr>
          </a:p>
          <a:p>
            <a:pPr lvl="2" marL="1296000" indent="-288000">
              <a:spcBef>
                <a:spcPts val="850"/>
              </a:spcBef>
              <a:buClr>
                <a:srgbClr val="000000"/>
              </a:buClr>
              <a:buSzPct val="45000"/>
              <a:buFont typeface="Wingdings" charset="2"/>
              <a:buChar char=""/>
            </a:pPr>
            <a:r>
              <a:rPr b="0" lang="en-US" sz="2000" spc="-1" strike="noStrike">
                <a:solidFill>
                  <a:srgbClr val="000000"/>
                </a:solidFill>
                <a:latin typeface="Calibri"/>
              </a:rPr>
              <a:t>Third Outline Level</a:t>
            </a:r>
            <a:endParaRPr b="0" lang="en-US" sz="2000" spc="-1" strike="noStrike">
              <a:solidFill>
                <a:srgbClr val="000000"/>
              </a:solidFill>
              <a:latin typeface="Calibri"/>
            </a:endParaRPr>
          </a:p>
          <a:p>
            <a:pPr lvl="3" marL="1728000" indent="-216000">
              <a:spcBef>
                <a:spcPts val="567"/>
              </a:spcBef>
              <a:buClr>
                <a:srgbClr val="000000"/>
              </a:buClr>
              <a:buSzPct val="75000"/>
              <a:buFont typeface="Symbol" charset="2"/>
              <a:buChar char=""/>
            </a:pPr>
            <a:r>
              <a:rPr b="0" lang="en-US" sz="2000" spc="-1" strike="noStrike">
                <a:solidFill>
                  <a:srgbClr val="000000"/>
                </a:solidFill>
                <a:latin typeface="Calibri"/>
              </a:rPr>
              <a:t>Fourth Outline Level</a:t>
            </a:r>
            <a:endParaRPr b="0" lang="en-US" sz="2000" spc="-1" strike="noStrike">
              <a:solidFill>
                <a:srgbClr val="000000"/>
              </a:solidFill>
              <a:latin typeface="Calibri"/>
            </a:endParaRPr>
          </a:p>
          <a:p>
            <a:pPr lvl="4" marL="2160000" indent="-216000">
              <a:spcBef>
                <a:spcPts val="283"/>
              </a:spcBef>
              <a:buClr>
                <a:srgbClr val="000000"/>
              </a:buClr>
              <a:buSzPct val="45000"/>
              <a:buFont typeface="Wingdings" charset="2"/>
              <a:buChar char=""/>
            </a:pPr>
            <a:r>
              <a:rPr b="0" lang="en-US" sz="2000" spc="-1" strike="noStrike">
                <a:solidFill>
                  <a:srgbClr val="000000"/>
                </a:solidFill>
                <a:latin typeface="Calibri"/>
              </a:rPr>
              <a:t>Fifth Outline Level</a:t>
            </a:r>
            <a:endParaRPr b="0" lang="en-US" sz="2000" spc="-1" strike="noStrike">
              <a:solidFill>
                <a:srgbClr val="000000"/>
              </a:solidFill>
              <a:latin typeface="Calibri"/>
            </a:endParaRPr>
          </a:p>
          <a:p>
            <a:pPr lvl="5" marL="2592000" indent="-216000">
              <a:spcBef>
                <a:spcPts val="283"/>
              </a:spcBef>
              <a:buClr>
                <a:srgbClr val="000000"/>
              </a:buClr>
              <a:buSzPct val="45000"/>
              <a:buFont typeface="Wingdings" charset="2"/>
              <a:buChar char=""/>
            </a:pPr>
            <a:r>
              <a:rPr b="0" lang="en-US" sz="2000" spc="-1" strike="noStrike">
                <a:solidFill>
                  <a:srgbClr val="000000"/>
                </a:solidFill>
                <a:latin typeface="Calibri"/>
              </a:rPr>
              <a:t>Sixth Outline Level</a:t>
            </a:r>
            <a:endParaRPr b="0" lang="en-US" sz="2000" spc="-1" strike="noStrike">
              <a:solidFill>
                <a:srgbClr val="000000"/>
              </a:solidFill>
              <a:latin typeface="Calibri"/>
            </a:endParaRPr>
          </a:p>
          <a:p>
            <a:pPr lvl="6" marL="3024000" indent="-216000">
              <a:spcBef>
                <a:spcPts val="283"/>
              </a:spcBef>
              <a:buClr>
                <a:srgbClr val="000000"/>
              </a:buClr>
              <a:buSzPct val="45000"/>
              <a:buFont typeface="Wingdings" charset="2"/>
              <a:buChar char=""/>
            </a:pPr>
            <a:r>
              <a:rPr b="0" lang="en-US" sz="2000" spc="-1" strike="noStrike">
                <a:solidFill>
                  <a:srgbClr val="000000"/>
                </a:solidFill>
                <a:latin typeface="Calibri"/>
              </a:rPr>
              <a:t>Seventh Outline Level</a:t>
            </a:r>
            <a:endParaRPr b="0" lang="en-US"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23" name="PlaceHolder 1"/>
          <p:cNvSpPr>
            <a:spLocks noGrp="1"/>
          </p:cNvSpPr>
          <p:nvPr>
            <p:ph type="title"/>
          </p:nvPr>
        </p:nvSpPr>
        <p:spPr>
          <a:xfrm>
            <a:off x="457200" y="274680"/>
            <a:ext cx="8229240" cy="1142640"/>
          </a:xfrm>
          <a:prstGeom prst="rect">
            <a:avLst/>
          </a:prstGeom>
        </p:spPr>
        <p:txBody>
          <a:bodyPr anchor="ctr"/>
          <a:p>
            <a:pPr algn="ctr">
              <a:lnSpc>
                <a:spcPct val="100000"/>
              </a:lnSpc>
            </a:pPr>
            <a:r>
              <a:rPr b="0" lang="en-US" sz="4400" spc="-1" strike="noStrike">
                <a:solidFill>
                  <a:srgbClr val="000000"/>
                </a:solidFill>
                <a:latin typeface="Calibri"/>
              </a:rPr>
              <a:t>Click to edit Master title style</a:t>
            </a:r>
            <a:endParaRPr b="0" lang="en-US" sz="4400" spc="-1" strike="noStrike">
              <a:solidFill>
                <a:srgbClr val="000000"/>
              </a:solidFill>
              <a:latin typeface="Calibri"/>
            </a:endParaRPr>
          </a:p>
        </p:txBody>
      </p:sp>
      <p:sp>
        <p:nvSpPr>
          <p:cNvPr id="124" name="PlaceHolder 2"/>
          <p:cNvSpPr>
            <a:spLocks noGrp="1"/>
          </p:cNvSpPr>
          <p:nvPr>
            <p:ph type="body"/>
          </p:nvPr>
        </p:nvSpPr>
        <p:spPr>
          <a:xfrm>
            <a:off x="457200" y="1600200"/>
            <a:ext cx="8229240" cy="4525560"/>
          </a:xfrm>
          <a:prstGeom prst="rect">
            <a:avLst/>
          </a:prstGeom>
        </p:spPr>
        <p:txBody>
          <a:bodyPr/>
          <a:p>
            <a:pPr marL="343080" indent="-342720">
              <a:lnSpc>
                <a:spcPct val="100000"/>
              </a:lnSpc>
              <a:spcBef>
                <a:spcPts val="641"/>
              </a:spcBef>
              <a:buClr>
                <a:srgbClr val="000000"/>
              </a:buClr>
              <a:buFont typeface="Arial"/>
              <a:buChar char="•"/>
            </a:pPr>
            <a:r>
              <a:rPr b="0" lang="en-US" sz="3200" spc="-1" strike="noStrike">
                <a:solidFill>
                  <a:srgbClr val="000000"/>
                </a:solidFill>
                <a:latin typeface="Calibri"/>
              </a:rPr>
              <a:t>Click to edit Master text styles</a:t>
            </a:r>
            <a:endParaRPr b="0" lang="en-US" sz="3200" spc="-1" strike="noStrike">
              <a:solidFill>
                <a:srgbClr val="000000"/>
              </a:solidFill>
              <a:latin typeface="Calibri"/>
            </a:endParaRPr>
          </a:p>
          <a:p>
            <a:pPr lvl="1" marL="743040" indent="-285480">
              <a:lnSpc>
                <a:spcPct val="100000"/>
              </a:lnSpc>
              <a:spcBef>
                <a:spcPts val="561"/>
              </a:spcBef>
              <a:buClr>
                <a:srgbClr val="000000"/>
              </a:buClr>
              <a:buFont typeface="Arial"/>
              <a:buChar char="–"/>
            </a:pPr>
            <a:r>
              <a:rPr b="0" lang="en-US" sz="2800" spc="-1" strike="noStrike">
                <a:solidFill>
                  <a:srgbClr val="000000"/>
                </a:solidFill>
                <a:latin typeface="Calibri"/>
              </a:rPr>
              <a:t>Second level</a:t>
            </a:r>
            <a:endParaRPr b="0" lang="en-US" sz="2800" spc="-1" strike="noStrike">
              <a:solidFill>
                <a:srgbClr val="000000"/>
              </a:solidFill>
              <a:latin typeface="Calibri"/>
            </a:endParaRPr>
          </a:p>
          <a:p>
            <a:pPr lvl="2" marL="1143000" indent="-228240">
              <a:lnSpc>
                <a:spcPct val="100000"/>
              </a:lnSpc>
              <a:spcBef>
                <a:spcPts val="479"/>
              </a:spcBef>
              <a:buClr>
                <a:srgbClr val="000000"/>
              </a:buClr>
              <a:buFont typeface="Arial"/>
              <a:buChar char="•"/>
            </a:pPr>
            <a:r>
              <a:rPr b="0" lang="en-US" sz="2400" spc="-1" strike="noStrike">
                <a:solidFill>
                  <a:srgbClr val="000000"/>
                </a:solidFill>
                <a:latin typeface="Calibri"/>
              </a:rPr>
              <a:t>Third level</a:t>
            </a:r>
            <a:endParaRPr b="0" lang="en-US" sz="2400" spc="-1" strike="noStrike">
              <a:solidFill>
                <a:srgbClr val="000000"/>
              </a:solidFill>
              <a:latin typeface="Calibri"/>
            </a:endParaRPr>
          </a:p>
          <a:p>
            <a:pPr lvl="3" marL="1600200" indent="-228240">
              <a:lnSpc>
                <a:spcPct val="100000"/>
              </a:lnSpc>
              <a:spcBef>
                <a:spcPts val="400"/>
              </a:spcBef>
              <a:buClr>
                <a:srgbClr val="000000"/>
              </a:buClr>
              <a:buFont typeface="Arial"/>
              <a:buChar char="–"/>
            </a:pPr>
            <a:r>
              <a:rPr b="0" lang="en-US" sz="2000" spc="-1" strike="noStrike">
                <a:solidFill>
                  <a:srgbClr val="000000"/>
                </a:solidFill>
                <a:latin typeface="Calibri"/>
              </a:rPr>
              <a:t>Fourth level</a:t>
            </a:r>
            <a:endParaRPr b="0" lang="en-US" sz="2000" spc="-1" strike="noStrike">
              <a:solidFill>
                <a:srgbClr val="000000"/>
              </a:solidFill>
              <a:latin typeface="Calibri"/>
            </a:endParaRPr>
          </a:p>
          <a:p>
            <a:pPr lvl="4" marL="2057400" indent="-228240">
              <a:lnSpc>
                <a:spcPct val="100000"/>
              </a:lnSpc>
              <a:spcBef>
                <a:spcPts val="400"/>
              </a:spcBef>
              <a:buClr>
                <a:srgbClr val="000000"/>
              </a:buClr>
              <a:buFont typeface="Arial"/>
              <a:buChar char="»"/>
            </a:pPr>
            <a:r>
              <a:rPr b="0" lang="en-US" sz="2000" spc="-1" strike="noStrike">
                <a:solidFill>
                  <a:srgbClr val="000000"/>
                </a:solidFill>
                <a:latin typeface="Calibri"/>
              </a:rPr>
              <a:t>Fifth level</a:t>
            </a:r>
            <a:endParaRPr b="0" lang="en-US" sz="2000" spc="-1" strike="noStrike">
              <a:solidFill>
                <a:srgbClr val="000000"/>
              </a:solidFill>
              <a:latin typeface="Calibri"/>
            </a:endParaRPr>
          </a:p>
        </p:txBody>
      </p:sp>
      <p:sp>
        <p:nvSpPr>
          <p:cNvPr id="125" name="PlaceHolder 3"/>
          <p:cNvSpPr>
            <a:spLocks noGrp="1"/>
          </p:cNvSpPr>
          <p:nvPr>
            <p:ph type="dt"/>
          </p:nvPr>
        </p:nvSpPr>
        <p:spPr>
          <a:xfrm>
            <a:off x="457200" y="6356520"/>
            <a:ext cx="2133360" cy="364680"/>
          </a:xfrm>
          <a:prstGeom prst="rect">
            <a:avLst/>
          </a:prstGeom>
        </p:spPr>
        <p:txBody>
          <a:bodyPr anchor="ctr"/>
          <a:p>
            <a:pPr>
              <a:lnSpc>
                <a:spcPct val="100000"/>
              </a:lnSpc>
            </a:pPr>
            <a:fld id="{E860895D-181D-4FB6-A4A7-80C8381FC2D9}" type="datetime">
              <a:rPr b="0" lang="en-US" sz="1200" spc="-1" strike="noStrike">
                <a:solidFill>
                  <a:srgbClr val="8b8b8b"/>
                </a:solidFill>
                <a:latin typeface="Calibri"/>
              </a:rPr>
              <a:t>10/31/18</a:t>
            </a:fld>
            <a:endParaRPr b="0" lang="en-US" sz="1200" spc="-1" strike="noStrike">
              <a:latin typeface="Times New Roman"/>
            </a:endParaRPr>
          </a:p>
        </p:txBody>
      </p:sp>
      <p:sp>
        <p:nvSpPr>
          <p:cNvPr id="126" name="PlaceHolder 4"/>
          <p:cNvSpPr>
            <a:spLocks noGrp="1"/>
          </p:cNvSpPr>
          <p:nvPr>
            <p:ph type="ftr"/>
          </p:nvPr>
        </p:nvSpPr>
        <p:spPr>
          <a:xfrm>
            <a:off x="3124080" y="6356520"/>
            <a:ext cx="2895120" cy="364680"/>
          </a:xfrm>
          <a:prstGeom prst="rect">
            <a:avLst/>
          </a:prstGeom>
        </p:spPr>
        <p:txBody>
          <a:bodyPr anchor="ctr"/>
          <a:p>
            <a:endParaRPr b="0" lang="en-US" sz="2400" spc="-1" strike="noStrike">
              <a:latin typeface="Times New Roman"/>
            </a:endParaRPr>
          </a:p>
        </p:txBody>
      </p:sp>
      <p:sp>
        <p:nvSpPr>
          <p:cNvPr id="127" name="PlaceHolder 5"/>
          <p:cNvSpPr>
            <a:spLocks noGrp="1"/>
          </p:cNvSpPr>
          <p:nvPr>
            <p:ph type="sldNum"/>
          </p:nvPr>
        </p:nvSpPr>
        <p:spPr>
          <a:xfrm>
            <a:off x="6553080" y="6356520"/>
            <a:ext cx="2133360" cy="364680"/>
          </a:xfrm>
          <a:prstGeom prst="rect">
            <a:avLst/>
          </a:prstGeom>
        </p:spPr>
        <p:txBody>
          <a:bodyPr anchor="ctr"/>
          <a:p>
            <a:pPr algn="r">
              <a:lnSpc>
                <a:spcPct val="100000"/>
              </a:lnSpc>
            </a:pPr>
            <a:fld id="{0F9A986B-6CE5-4812-ADDE-227E2C73AF54}" type="slidenum">
              <a:rPr b="0" lang="en-US" sz="1200" spc="-1" strike="noStrike">
                <a:solidFill>
                  <a:srgbClr val="8b8b8b"/>
                </a:solidFill>
                <a:latin typeface="Calibri"/>
              </a:rPr>
              <a:t>&lt;number&gt;</a:t>
            </a:fld>
            <a:endParaRPr b="0" lang="en-US" sz="12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image" Target="../media/image20.jpeg"/><Relationship Id="rId3" Type="http://schemas.openxmlformats.org/officeDocument/2006/relationships/image" Target="../media/image21.png"/><Relationship Id="rId4" Type="http://schemas.openxmlformats.org/officeDocument/2006/relationships/slideLayout" Target="../slideLayouts/slideLayout25.xml"/><Relationship Id="rId5"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image" Target="../media/image22.jpeg"/><Relationship Id="rId2" Type="http://schemas.openxmlformats.org/officeDocument/2006/relationships/image" Target="../media/image23.jpeg"/><Relationship Id="rId3" Type="http://schemas.openxmlformats.org/officeDocument/2006/relationships/image" Target="../media/image24.jpeg"/><Relationship Id="rId4" Type="http://schemas.openxmlformats.org/officeDocument/2006/relationships/slideLayout" Target="../slideLayouts/slideLayout25.xml"/>
</Relationships>
</file>

<file path=ppt/slides/_rels/slide12.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13.xml.rels><?xml version="1.0" encoding="UTF-8"?>
<Relationships xmlns="http://schemas.openxmlformats.org/package/2006/relationships"><Relationship Id="rId1" Type="http://schemas.openxmlformats.org/officeDocument/2006/relationships/image" Target="../media/image25.png"/><Relationship Id="rId2" Type="http://schemas.openxmlformats.org/officeDocument/2006/relationships/image" Target="../media/image26.jpeg"/><Relationship Id="rId3" Type="http://schemas.openxmlformats.org/officeDocument/2006/relationships/slideLayout" Target="../slideLayouts/slideLayout25.xml"/>
</Relationships>
</file>

<file path=ppt/slides/_rels/slide14.xml.rels><?xml version="1.0" encoding="UTF-8"?>
<Relationships xmlns="http://schemas.openxmlformats.org/package/2006/relationships"><Relationship Id="rId1" Type="http://schemas.openxmlformats.org/officeDocument/2006/relationships/image" Target="../media/image27.png"/><Relationship Id="rId2" Type="http://schemas.openxmlformats.org/officeDocument/2006/relationships/image" Target="../media/image28.wmf"/><Relationship Id="rId3" Type="http://schemas.openxmlformats.org/officeDocument/2006/relationships/slideLayout" Target="../slideLayouts/slideLayout25.xml"/>
</Relationships>
</file>

<file path=ppt/slides/_rels/slide15.xml.rels><?xml version="1.0" encoding="UTF-8"?>
<Relationships xmlns="http://schemas.openxmlformats.org/package/2006/relationships"><Relationship Id="rId1" Type="http://schemas.openxmlformats.org/officeDocument/2006/relationships/image" Target="../media/image29.png"/><Relationship Id="rId2" Type="http://schemas.openxmlformats.org/officeDocument/2006/relationships/slideLayout" Target="../slideLayouts/slideLayout25.xml"/>
</Relationships>
</file>

<file path=ppt/slides/_rels/slide16.xml.rels><?xml version="1.0" encoding="UTF-8"?>
<Relationships xmlns="http://schemas.openxmlformats.org/package/2006/relationships"><Relationship Id="rId1" Type="http://schemas.openxmlformats.org/officeDocument/2006/relationships/image" Target="../media/image30.png"/><Relationship Id="rId2" Type="http://schemas.openxmlformats.org/officeDocument/2006/relationships/slideLayout" Target="../slideLayouts/slideLayout25.xml"/>
</Relationships>
</file>

<file path=ppt/slides/_rels/slide17.xml.rels><?xml version="1.0" encoding="UTF-8"?>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slideLayout" Target="../slideLayouts/slideLayout37.xml"/>
</Relationships>
</file>

<file path=ppt/slides/_rels/slide18.xml.rels><?xml version="1.0" encoding="UTF-8"?>
<Relationships xmlns="http://schemas.openxmlformats.org/package/2006/relationships"><Relationship Id="rId1" Type="http://schemas.openxmlformats.org/officeDocument/2006/relationships/image" Target="../media/image35.png"/><Relationship Id="rId2" Type="http://schemas.openxmlformats.org/officeDocument/2006/relationships/slideLayout" Target="../slideLayouts/slideLayout25.xml"/>
</Relationships>
</file>

<file path=ppt/slides/_rels/slide19.xml.rels><?xml version="1.0" encoding="UTF-8"?>
<Relationships xmlns="http://schemas.openxmlformats.org/package/2006/relationships"><Relationship Id="rId1" Type="http://schemas.openxmlformats.org/officeDocument/2006/relationships/image" Target="../media/image36.png"/><Relationship Id="rId2" Type="http://schemas.openxmlformats.org/officeDocument/2006/relationships/slideLayout" Target="../slideLayouts/slideLayout25.xml"/><Relationship Id="rId3" Type="http://schemas.openxmlformats.org/officeDocument/2006/relationships/notesSlide" Target="../notesSlides/notesSlide19.xml"/>
</Relationships>
</file>

<file path=ppt/slides/_rels/slide2.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image" Target="../media/image3.jpeg"/><Relationship Id="rId3" Type="http://schemas.openxmlformats.org/officeDocument/2006/relationships/slideLayout" Target="../slideLayouts/slideLayout14.xml"/>
</Relationships>
</file>

<file path=ppt/slides/_rels/slide20.xml.rels><?xml version="1.0" encoding="UTF-8"?>
<Relationships xmlns="http://schemas.openxmlformats.org/package/2006/relationships"><Relationship Id="rId1" Type="http://schemas.openxmlformats.org/officeDocument/2006/relationships/image" Target="../media/image37.png"/><Relationship Id="rId2" Type="http://schemas.openxmlformats.org/officeDocument/2006/relationships/slideLayout" Target="../slideLayouts/slideLayout25.xml"/>
</Relationships>
</file>

<file path=ppt/slides/_rels/slide21.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22.xml.rels><?xml version="1.0" encoding="UTF-8"?>
<Relationships xmlns="http://schemas.openxmlformats.org/package/2006/relationships"><Relationship Id="rId1" Type="http://schemas.openxmlformats.org/officeDocument/2006/relationships/image" Target="../media/image38.png"/><Relationship Id="rId2" Type="http://schemas.openxmlformats.org/officeDocument/2006/relationships/image" Target="../media/image39.png"/><Relationship Id="rId3" Type="http://schemas.openxmlformats.org/officeDocument/2006/relationships/image" Target="../media/image40.jpeg"/><Relationship Id="rId4" Type="http://schemas.openxmlformats.org/officeDocument/2006/relationships/slideLayout" Target="../slideLayouts/slideLayout25.xml"/>
</Relationships>
</file>

<file path=ppt/slides/_rels/slide23.xml.rels><?xml version="1.0" encoding="UTF-8"?>
<Relationships xmlns="http://schemas.openxmlformats.org/package/2006/relationships"><Relationship Id="rId1" Type="http://schemas.openxmlformats.org/officeDocument/2006/relationships/image" Target="../media/image41.jpeg"/><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slideLayout" Target="../slideLayouts/slideLayout25.xml"/>
</Relationships>
</file>

<file path=ppt/slides/_rels/slide3.xml.rels><?xml version="1.0" encoding="UTF-8"?>
<Relationships xmlns="http://schemas.openxmlformats.org/package/2006/relationships"><Relationship Id="rId1" Type="http://schemas.openxmlformats.org/officeDocument/2006/relationships/image" Target="../media/image4.wmf"/><Relationship Id="rId2" Type="http://schemas.openxmlformats.org/officeDocument/2006/relationships/image" Target="../media/image5.wmf"/><Relationship Id="rId3" Type="http://schemas.openxmlformats.org/officeDocument/2006/relationships/slideLayout" Target="../slideLayouts/slideLayout25.xml"/><Relationship Id="rId4" Type="http://schemas.openxmlformats.org/officeDocument/2006/relationships/notesSlide" Target="../notesSlides/notesSlide3.xml"/>
</Relationships>
</file>

<file path=ppt/slides/_rels/slide4.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slideLayout" Target="../slideLayouts/slideLayout14.xml"/><Relationship Id="rId5" Type="http://schemas.openxmlformats.org/officeDocument/2006/relationships/notesSlide" Target="../notesSlides/notesSlide4.xml"/>
</Relationships>
</file>

<file path=ppt/slides/_rels/slide5.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25.xml"/>
</Relationships>
</file>

<file path=ppt/slides/_rels/slide6.xml.rels><?xml version="1.0" encoding="UTF-8"?>
<Relationships xmlns="http://schemas.openxmlformats.org/package/2006/relationships"><Relationship Id="rId1" Type="http://schemas.openxmlformats.org/officeDocument/2006/relationships/image" Target="../media/image10.tif"/><Relationship Id="rId2" Type="http://schemas.openxmlformats.org/officeDocument/2006/relationships/image" Target="../media/image11.png"/><Relationship Id="rId3" Type="http://schemas.openxmlformats.org/officeDocument/2006/relationships/slideLayout" Target="../slideLayouts/slideLayout25.xml"/>
</Relationships>
</file>

<file path=ppt/slides/_rels/slide7.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image" Target="../media/image13.tif"/><Relationship Id="rId3" Type="http://schemas.openxmlformats.org/officeDocument/2006/relationships/image" Target="../media/image14.tif"/><Relationship Id="rId4" Type="http://schemas.openxmlformats.org/officeDocument/2006/relationships/slideLayout" Target="../slideLayouts/slideLayout25.xml"/><Relationship Id="rId5"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image" Target="../media/image16.png"/><Relationship Id="rId3" Type="http://schemas.openxmlformats.org/officeDocument/2006/relationships/image" Target="../media/image17.png"/><Relationship Id="rId4" Type="http://schemas.openxmlformats.org/officeDocument/2006/relationships/slideLayout" Target="../slideLayouts/slideLayout25.xml"/>
</Relationships>
</file>

<file path=ppt/slides/_rels/slide9.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slideLayout" Target="../slideLayouts/slideLayout25.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0" name="TextShape 1"/>
          <p:cNvSpPr txBox="1"/>
          <p:nvPr/>
        </p:nvSpPr>
        <p:spPr>
          <a:xfrm>
            <a:off x="6553080" y="6356520"/>
            <a:ext cx="2133360" cy="364680"/>
          </a:xfrm>
          <a:prstGeom prst="rect">
            <a:avLst/>
          </a:prstGeom>
          <a:noFill/>
          <a:ln>
            <a:noFill/>
          </a:ln>
        </p:spPr>
        <p:txBody>
          <a:bodyPr anchor="ctr"/>
          <a:p>
            <a:pPr algn="r">
              <a:lnSpc>
                <a:spcPct val="100000"/>
              </a:lnSpc>
            </a:pPr>
            <a:fld id="{20402A7A-328C-4D94-9289-8D75A2A82AA4}" type="slidenum">
              <a:rPr b="0" lang="en-US" sz="1200" spc="-1" strike="noStrike">
                <a:solidFill>
                  <a:srgbClr val="8b8b8b"/>
                </a:solidFill>
                <a:latin typeface="Calibri"/>
              </a:rPr>
              <a:t>&lt;number&gt;</a:t>
            </a:fld>
            <a:endParaRPr b="0" lang="en-US" sz="1200" spc="-1" strike="noStrike">
              <a:latin typeface="Times New Roman"/>
            </a:endParaRPr>
          </a:p>
        </p:txBody>
      </p:sp>
      <p:pic>
        <p:nvPicPr>
          <p:cNvPr id="171" name="Picture 2" descr=""/>
          <p:cNvPicPr/>
          <p:nvPr/>
        </p:nvPicPr>
        <p:blipFill>
          <a:blip r:embed="rId1"/>
          <a:stretch/>
        </p:blipFill>
        <p:spPr>
          <a:xfrm>
            <a:off x="0" y="0"/>
            <a:ext cx="4155480" cy="6857640"/>
          </a:xfrm>
          <a:prstGeom prst="rect">
            <a:avLst/>
          </a:prstGeom>
          <a:ln>
            <a:noFill/>
          </a:ln>
        </p:spPr>
      </p:pic>
      <p:sp>
        <p:nvSpPr>
          <p:cNvPr id="172" name="CustomShape 2"/>
          <p:cNvSpPr/>
          <p:nvPr/>
        </p:nvSpPr>
        <p:spPr>
          <a:xfrm>
            <a:off x="4284000" y="2205000"/>
            <a:ext cx="4104000" cy="1512000"/>
          </a:xfrm>
          <a:prstGeom prst="rect">
            <a:avLst/>
          </a:prstGeom>
          <a:noFill/>
          <a:ln>
            <a:noFill/>
          </a:ln>
        </p:spPr>
        <p:style>
          <a:lnRef idx="0"/>
          <a:fillRef idx="0"/>
          <a:effectRef idx="0"/>
          <a:fontRef idx="minor"/>
        </p:style>
        <p:txBody>
          <a:bodyPr lIns="90000" rIns="90000" tIns="45000" bIns="45000"/>
          <a:p>
            <a:pPr marL="343080" indent="-342720">
              <a:lnSpc>
                <a:spcPct val="80000"/>
              </a:lnSpc>
              <a:spcBef>
                <a:spcPts val="400"/>
              </a:spcBef>
            </a:pPr>
            <a:r>
              <a:rPr b="0" lang="en-US" sz="2000" spc="-1" strike="noStrike">
                <a:solidFill>
                  <a:srgbClr val="000000"/>
                </a:solidFill>
                <a:latin typeface="Calibri"/>
              </a:rPr>
              <a:t>Director, Lydia Becker Institute of</a:t>
            </a:r>
            <a:endParaRPr b="0" lang="en-US" sz="2000" spc="-1" strike="noStrike">
              <a:latin typeface="Arial"/>
            </a:endParaRPr>
          </a:p>
          <a:p>
            <a:pPr marL="343080" indent="-342720">
              <a:lnSpc>
                <a:spcPct val="80000"/>
              </a:lnSpc>
              <a:spcBef>
                <a:spcPts val="400"/>
              </a:spcBef>
            </a:pPr>
            <a:r>
              <a:rPr b="0" lang="en-US" sz="2000" spc="-1" strike="noStrike">
                <a:solidFill>
                  <a:srgbClr val="000000"/>
                </a:solidFill>
                <a:latin typeface="Calibri"/>
              </a:rPr>
              <a:t>Immunology and Inflammation</a:t>
            </a:r>
            <a:endParaRPr b="0" lang="en-US" sz="2000" spc="-1" strike="noStrike">
              <a:latin typeface="Arial"/>
            </a:endParaRPr>
          </a:p>
          <a:p>
            <a:pPr marL="343080" indent="-342720">
              <a:lnSpc>
                <a:spcPct val="80000"/>
              </a:lnSpc>
              <a:spcBef>
                <a:spcPts val="400"/>
              </a:spcBef>
            </a:pPr>
            <a:endParaRPr b="0" lang="en-US" sz="2000" spc="-1" strike="noStrike">
              <a:latin typeface="Arial"/>
            </a:endParaRPr>
          </a:p>
          <a:p>
            <a:pPr marL="343080" indent="-342720">
              <a:lnSpc>
                <a:spcPct val="80000"/>
              </a:lnSpc>
              <a:spcBef>
                <a:spcPts val="400"/>
              </a:spcBef>
            </a:pPr>
            <a:r>
              <a:rPr b="0" lang="en-US" sz="2000" spc="-1" strike="noStrike">
                <a:solidFill>
                  <a:srgbClr val="000000"/>
                </a:solidFill>
                <a:latin typeface="Calibri"/>
              </a:rPr>
              <a:t>University of Manchester, UK.</a:t>
            </a:r>
            <a:endParaRPr b="0" lang="en-US" sz="2000" spc="-1" strike="noStrike">
              <a:latin typeface="Arial"/>
            </a:endParaRPr>
          </a:p>
          <a:p>
            <a:pPr marL="343080" indent="-342720">
              <a:lnSpc>
                <a:spcPct val="80000"/>
              </a:lnSpc>
              <a:spcBef>
                <a:spcPts val="400"/>
              </a:spcBef>
            </a:pPr>
            <a:r>
              <a:rPr b="0" lang="en-US" sz="2000" spc="-1" strike="noStrike">
                <a:solidFill>
                  <a:srgbClr val="000000"/>
                </a:solidFill>
                <a:latin typeface="Calibri"/>
              </a:rPr>
              <a:t>Tracy.hussell@manchester.ac.uk</a:t>
            </a:r>
            <a:endParaRPr b="0" lang="en-US" sz="2000" spc="-1" strike="noStrike">
              <a:latin typeface="Arial"/>
            </a:endParaRPr>
          </a:p>
        </p:txBody>
      </p:sp>
      <p:sp>
        <p:nvSpPr>
          <p:cNvPr id="173" name="CustomShape 3"/>
          <p:cNvSpPr/>
          <p:nvPr/>
        </p:nvSpPr>
        <p:spPr>
          <a:xfrm>
            <a:off x="4247280" y="620640"/>
            <a:ext cx="4896360" cy="1383480"/>
          </a:xfrm>
          <a:prstGeom prst="rect">
            <a:avLst/>
          </a:prstGeom>
          <a:noFill/>
          <a:ln>
            <a:noFill/>
          </a:ln>
        </p:spPr>
        <p:style>
          <a:lnRef idx="0"/>
          <a:fillRef idx="0"/>
          <a:effectRef idx="0"/>
          <a:fontRef idx="minor"/>
        </p:style>
        <p:txBody>
          <a:bodyPr lIns="90000" rIns="90000" tIns="45000" bIns="45000"/>
          <a:p>
            <a:pPr marL="343080" indent="-342720">
              <a:lnSpc>
                <a:spcPct val="80000"/>
              </a:lnSpc>
              <a:spcBef>
                <a:spcPts val="479"/>
              </a:spcBef>
            </a:pPr>
            <a:r>
              <a:rPr b="0" lang="en-US" sz="2400" spc="-1" strike="noStrike">
                <a:solidFill>
                  <a:srgbClr val="000000"/>
                </a:solidFill>
                <a:latin typeface="Calibri"/>
              </a:rPr>
              <a:t>Decision making in lung immunity</a:t>
            </a:r>
            <a:endParaRPr b="0" lang="en-US" sz="2400" spc="-1" strike="noStrike">
              <a:latin typeface="Arial"/>
            </a:endParaRPr>
          </a:p>
          <a:p>
            <a:pPr marL="343080" indent="-342720">
              <a:lnSpc>
                <a:spcPct val="80000"/>
              </a:lnSpc>
              <a:spcBef>
                <a:spcPts val="479"/>
              </a:spcBef>
            </a:pPr>
            <a:endParaRPr b="0" lang="en-US" sz="2400" spc="-1" strike="noStrike">
              <a:latin typeface="Arial"/>
            </a:endParaRPr>
          </a:p>
          <a:p>
            <a:pPr marL="343080" indent="-342720">
              <a:lnSpc>
                <a:spcPct val="80000"/>
              </a:lnSpc>
              <a:spcBef>
                <a:spcPts val="479"/>
              </a:spcBef>
            </a:pPr>
            <a:r>
              <a:rPr b="0" lang="en-US" sz="2400" spc="-1" strike="noStrike">
                <a:solidFill>
                  <a:srgbClr val="000000"/>
                </a:solidFill>
                <a:latin typeface="Calibri"/>
              </a:rPr>
              <a:t>Professor Tracy Hussell</a:t>
            </a:r>
            <a:endParaRPr b="0" lang="en-US" sz="2400" spc="-1" strike="noStrike">
              <a:latin typeface="Arial"/>
            </a:endParaRPr>
          </a:p>
          <a:p>
            <a:pPr marL="343080" indent="-342720">
              <a:lnSpc>
                <a:spcPct val="80000"/>
              </a:lnSpc>
              <a:spcBef>
                <a:spcPts val="400"/>
              </a:spcBef>
            </a:pPr>
            <a:r>
              <a:rPr b="0" lang="en-US" sz="2000" spc="-1" strike="noStrike">
                <a:solidFill>
                  <a:srgbClr val="000000"/>
                </a:solidFill>
                <a:latin typeface="Calibri"/>
              </a:rPr>
              <a:t>tracy.hussell@manchester.ac.uk</a:t>
            </a:r>
            <a:endParaRPr b="0" lang="en-US" sz="2000" spc="-1" strike="noStrike">
              <a:latin typeface="Arial"/>
            </a:endParaRPr>
          </a:p>
        </p:txBody>
      </p:sp>
      <p:sp>
        <p:nvSpPr>
          <p:cNvPr id="174" name="CustomShape 4"/>
          <p:cNvSpPr/>
          <p:nvPr/>
        </p:nvSpPr>
        <p:spPr>
          <a:xfrm>
            <a:off x="4305960" y="4604760"/>
            <a:ext cx="4731120" cy="1187640"/>
          </a:xfrm>
          <a:prstGeom prst="rect">
            <a:avLst/>
          </a:prstGeom>
          <a:noFill/>
          <a:ln>
            <a:noFill/>
          </a:ln>
        </p:spPr>
        <p:style>
          <a:lnRef idx="0"/>
          <a:fillRef idx="0"/>
          <a:effectRef idx="0"/>
          <a:fontRef idx="minor"/>
        </p:style>
        <p:txBody>
          <a:bodyPr wrap="none" lIns="90000" rIns="90000" tIns="45000" bIns="45000"/>
          <a:p>
            <a:pPr marL="285840" indent="-285480">
              <a:lnSpc>
                <a:spcPct val="100000"/>
              </a:lnSpc>
              <a:buClr>
                <a:srgbClr val="002060"/>
              </a:buClr>
              <a:buFont typeface="Arial"/>
              <a:buChar char="•"/>
            </a:pPr>
            <a:r>
              <a:rPr b="0" lang="en-US" sz="2400" spc="-1" strike="noStrike">
                <a:solidFill>
                  <a:srgbClr val="002060"/>
                </a:solidFill>
                <a:latin typeface="Calibri"/>
              </a:rPr>
              <a:t>Tissue complexity</a:t>
            </a:r>
            <a:endParaRPr b="0" lang="en-US" sz="2400" spc="-1" strike="noStrike">
              <a:latin typeface="Arial"/>
            </a:endParaRPr>
          </a:p>
          <a:p>
            <a:pPr marL="285840" indent="-285480">
              <a:lnSpc>
                <a:spcPct val="100000"/>
              </a:lnSpc>
              <a:buClr>
                <a:srgbClr val="002060"/>
              </a:buClr>
              <a:buFont typeface="Arial"/>
              <a:buChar char="•"/>
            </a:pPr>
            <a:r>
              <a:rPr b="0" lang="en-US" sz="2400" spc="-1" strike="noStrike">
                <a:solidFill>
                  <a:srgbClr val="002060"/>
                </a:solidFill>
                <a:latin typeface="Calibri"/>
              </a:rPr>
              <a:t>Homeostasis</a:t>
            </a:r>
            <a:endParaRPr b="0" lang="en-US" sz="2400" spc="-1" strike="noStrike">
              <a:latin typeface="Arial"/>
            </a:endParaRPr>
          </a:p>
          <a:p>
            <a:pPr marL="285840" indent="-285480">
              <a:lnSpc>
                <a:spcPct val="100000"/>
              </a:lnSpc>
              <a:buClr>
                <a:srgbClr val="002060"/>
              </a:buClr>
              <a:buFont typeface="Arial"/>
              <a:buChar char="•"/>
            </a:pPr>
            <a:r>
              <a:rPr b="0" lang="en-US" sz="2400" spc="-1" strike="noStrike">
                <a:solidFill>
                  <a:srgbClr val="002060"/>
                </a:solidFill>
                <a:latin typeface="Calibri"/>
              </a:rPr>
              <a:t>Normal processes that do not stop</a:t>
            </a:r>
            <a:endParaRPr b="0" lang="en-US" sz="2400" spc="-1" strike="noStrike">
              <a:latin typeface="Arial"/>
            </a:endParaRPr>
          </a:p>
        </p:txBody>
      </p:sp>
    </p:spTree>
  </p:cSld>
  <p:timing>
    <p:tnLst>
      <p:par>
        <p:cTn id="1" dur="indefinite" restart="never" nodeType="tmRoot">
          <p:childTnLst>
            <p:seq>
              <p:cTn id="2" dur="indefinite" nodeType="mainSeq"/>
              <p:prevCondLst>
                <p:cond delay="0" evt="onPrev">
                  <p:tgtEl>
                    <p:sldTgt/>
                  </p:tgtEl>
                </p:cond>
              </p:prevCondLst>
              <p:nextCondLst>
                <p:cond delay="0" evt="onNext">
                  <p:tgtEl>
                    <p:sldTgt/>
                  </p:tgtEl>
                </p:cond>
              </p:nextCondLst>
            </p:seq>
          </p:childTnLst>
        </p:cTn>
      </p:par>
    </p:tnLst>
  </p:timing>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39" name="Picture 2" descr=""/>
          <p:cNvPicPr/>
          <p:nvPr/>
        </p:nvPicPr>
        <p:blipFill>
          <a:blip r:embed="rId1"/>
          <a:srcRect l="8248" t="0" r="2580" b="0"/>
          <a:stretch/>
        </p:blipFill>
        <p:spPr>
          <a:xfrm>
            <a:off x="4572000" y="620640"/>
            <a:ext cx="2853360" cy="3066480"/>
          </a:xfrm>
          <a:prstGeom prst="rect">
            <a:avLst/>
          </a:prstGeom>
          <a:ln w="9360">
            <a:noFill/>
          </a:ln>
        </p:spPr>
      </p:pic>
      <p:pic>
        <p:nvPicPr>
          <p:cNvPr id="240" name="Picture 4" descr=""/>
          <p:cNvPicPr/>
          <p:nvPr/>
        </p:nvPicPr>
        <p:blipFill>
          <a:blip r:embed="rId2"/>
          <a:srcRect l="66343" t="0" r="0" b="0"/>
          <a:stretch/>
        </p:blipFill>
        <p:spPr>
          <a:xfrm>
            <a:off x="386640" y="764640"/>
            <a:ext cx="2935080" cy="4839840"/>
          </a:xfrm>
          <a:prstGeom prst="rect">
            <a:avLst/>
          </a:prstGeom>
          <a:ln>
            <a:noFill/>
          </a:ln>
        </p:spPr>
      </p:pic>
      <p:sp>
        <p:nvSpPr>
          <p:cNvPr id="241" name="CustomShape 1"/>
          <p:cNvSpPr/>
          <p:nvPr/>
        </p:nvSpPr>
        <p:spPr>
          <a:xfrm>
            <a:off x="291960" y="6218280"/>
            <a:ext cx="7880400" cy="516600"/>
          </a:xfrm>
          <a:prstGeom prst="rect">
            <a:avLst/>
          </a:prstGeom>
          <a:noFill/>
          <a:ln>
            <a:noFill/>
          </a:ln>
        </p:spPr>
        <p:style>
          <a:lnRef idx="0"/>
          <a:fillRef idx="0"/>
          <a:effectRef idx="0"/>
          <a:fontRef idx="minor"/>
        </p:style>
        <p:txBody>
          <a:bodyPr lIns="90000" rIns="90000" tIns="45000" bIns="45000"/>
          <a:p>
            <a:pPr>
              <a:lnSpc>
                <a:spcPct val="100000"/>
              </a:lnSpc>
            </a:pPr>
            <a:r>
              <a:rPr b="0" lang="en-US" sz="1400" spc="-1" strike="noStrike">
                <a:solidFill>
                  <a:srgbClr val="000000"/>
                </a:solidFill>
                <a:latin typeface="Calibri"/>
              </a:rPr>
              <a:t>Fujimori T, Grabiec AM, Kaur M, Bell TJ, Fujino N, Cook PC, Svedberg FR, MacDonald AS, Maciewicz RA, Singh D, Hussell T. Mucosal Immunol. 2015;8(5):1021-30. </a:t>
            </a:r>
            <a:endParaRPr b="0" lang="en-US" sz="1400" spc="-1" strike="noStrike">
              <a:latin typeface="Arial"/>
            </a:endParaRPr>
          </a:p>
        </p:txBody>
      </p:sp>
      <p:sp>
        <p:nvSpPr>
          <p:cNvPr id="242" name="CustomShape 2"/>
          <p:cNvSpPr/>
          <p:nvPr/>
        </p:nvSpPr>
        <p:spPr>
          <a:xfrm>
            <a:off x="225720" y="44640"/>
            <a:ext cx="6192360" cy="456120"/>
          </a:xfrm>
          <a:prstGeom prst="rect">
            <a:avLst/>
          </a:prstGeom>
          <a:noFill/>
          <a:ln>
            <a:noFill/>
          </a:ln>
        </p:spPr>
        <p:style>
          <a:lnRef idx="0"/>
          <a:fillRef idx="0"/>
          <a:effectRef idx="0"/>
          <a:fontRef idx="minor"/>
        </p:style>
        <p:txBody>
          <a:bodyPr lIns="90000" rIns="90000" tIns="45000" bIns="45000"/>
          <a:p>
            <a:pPr>
              <a:lnSpc>
                <a:spcPct val="100000"/>
              </a:lnSpc>
            </a:pPr>
            <a:r>
              <a:rPr b="0" lang="en-US" sz="2400" spc="-1" strike="noStrike">
                <a:solidFill>
                  <a:srgbClr val="000000"/>
                </a:solidFill>
                <a:latin typeface="Calibri"/>
              </a:rPr>
              <a:t>Cell death: A double edged sword in lung repair</a:t>
            </a:r>
            <a:endParaRPr b="0" lang="en-US" sz="2400" spc="-1" strike="noStrike">
              <a:latin typeface="Arial"/>
            </a:endParaRPr>
          </a:p>
        </p:txBody>
      </p:sp>
      <p:pic>
        <p:nvPicPr>
          <p:cNvPr id="243" name="Picture 2" descr=""/>
          <p:cNvPicPr/>
          <p:nvPr/>
        </p:nvPicPr>
        <p:blipFill>
          <a:blip r:embed="rId3"/>
          <a:stretch/>
        </p:blipFill>
        <p:spPr>
          <a:xfrm>
            <a:off x="4356000" y="3789000"/>
            <a:ext cx="2993760" cy="2139480"/>
          </a:xfrm>
          <a:prstGeom prst="rect">
            <a:avLst/>
          </a:prstGeom>
          <a:ln>
            <a:noFill/>
          </a:ln>
        </p:spPr>
      </p:pic>
    </p:spTree>
  </p:cSld>
  <p:timing>
    <p:tnLst>
      <p:par>
        <p:cTn id="19" dur="indefinite" restart="never" nodeType="tmRoot">
          <p:childTnLst>
            <p:seq>
              <p:cTn id="20" dur="indefinite" nodeType="mainSeq"/>
              <p:prevCondLst>
                <p:cond delay="0" evt="onPrev">
                  <p:tgtEl>
                    <p:sldTgt/>
                  </p:tgtEl>
                </p:cond>
              </p:prevCondLst>
              <p:nextCondLst>
                <p:cond delay="0" evt="onNext">
                  <p:tgtEl>
                    <p:sldTgt/>
                  </p:tgtEl>
                </p:cond>
              </p:nextCondLst>
            </p:seq>
          </p:childTnLst>
        </p:cTn>
      </p:par>
    </p:tnLst>
  </p:timing>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244" name="Group 1"/>
          <p:cNvGrpSpPr/>
          <p:nvPr/>
        </p:nvGrpSpPr>
        <p:grpSpPr>
          <a:xfrm>
            <a:off x="1948320" y="1707120"/>
            <a:ext cx="831240" cy="804600"/>
            <a:chOff x="1948320" y="1707120"/>
            <a:chExt cx="831240" cy="804600"/>
          </a:xfrm>
        </p:grpSpPr>
        <p:sp>
          <p:nvSpPr>
            <p:cNvPr id="245" name="CustomShape 2"/>
            <p:cNvSpPr/>
            <p:nvPr/>
          </p:nvSpPr>
          <p:spPr>
            <a:xfrm>
              <a:off x="1948320" y="1794240"/>
              <a:ext cx="234360" cy="105480"/>
            </a:xfrm>
            <a:prstGeom prst="rect">
              <a:avLst/>
            </a:prstGeom>
            <a:solidFill>
              <a:srgbClr val="ffffff"/>
            </a:solidFill>
            <a:ln>
              <a:noFill/>
            </a:ln>
          </p:spPr>
          <p:style>
            <a:lnRef idx="0"/>
            <a:fillRef idx="0"/>
            <a:effectRef idx="0"/>
            <a:fontRef idx="minor"/>
          </p:style>
        </p:sp>
        <p:sp>
          <p:nvSpPr>
            <p:cNvPr id="246" name="CustomShape 3"/>
            <p:cNvSpPr/>
            <p:nvPr/>
          </p:nvSpPr>
          <p:spPr>
            <a:xfrm>
              <a:off x="1948320" y="1794240"/>
              <a:ext cx="234360" cy="105480"/>
            </a:xfrm>
            <a:custGeom>
              <a:avLst/>
              <a:gdLst/>
              <a:ahLst/>
              <a:rect l="l" t="t" r="r" b="b"/>
              <a:pathLst>
                <a:path w="128" h="54">
                  <a:moveTo>
                    <a:pt x="0" y="0"/>
                  </a:moveTo>
                  <a:lnTo>
                    <a:pt x="0" y="0"/>
                  </a:lnTo>
                  <a:lnTo>
                    <a:pt x="128" y="0"/>
                  </a:lnTo>
                  <a:lnTo>
                    <a:pt x="128" y="54"/>
                  </a:lnTo>
                  <a:lnTo>
                    <a:pt x="0" y="54"/>
                  </a:lnTo>
                  <a:lnTo>
                    <a:pt x="0" y="0"/>
                  </a:lnTo>
                </a:path>
              </a:pathLst>
            </a:custGeom>
            <a:noFill/>
            <a:ln w="4680">
              <a:solidFill>
                <a:srgbClr val="000000"/>
              </a:solidFill>
              <a:round/>
            </a:ln>
          </p:spPr>
          <p:style>
            <a:lnRef idx="0"/>
            <a:fillRef idx="0"/>
            <a:effectRef idx="0"/>
            <a:fontRef idx="minor"/>
          </p:style>
        </p:sp>
        <p:sp>
          <p:nvSpPr>
            <p:cNvPr id="247" name="CustomShape 4"/>
            <p:cNvSpPr/>
            <p:nvPr/>
          </p:nvSpPr>
          <p:spPr>
            <a:xfrm>
              <a:off x="1948320" y="2039760"/>
              <a:ext cx="234360" cy="105480"/>
            </a:xfrm>
            <a:prstGeom prst="rect">
              <a:avLst/>
            </a:prstGeom>
            <a:solidFill>
              <a:srgbClr val="a0a0a4"/>
            </a:solidFill>
            <a:ln>
              <a:noFill/>
            </a:ln>
          </p:spPr>
          <p:style>
            <a:lnRef idx="0"/>
            <a:fillRef idx="0"/>
            <a:effectRef idx="0"/>
            <a:fontRef idx="minor"/>
          </p:style>
        </p:sp>
        <p:sp>
          <p:nvSpPr>
            <p:cNvPr id="248" name="CustomShape 5"/>
            <p:cNvSpPr/>
            <p:nvPr/>
          </p:nvSpPr>
          <p:spPr>
            <a:xfrm>
              <a:off x="1948320" y="2039760"/>
              <a:ext cx="234360" cy="105480"/>
            </a:xfrm>
            <a:custGeom>
              <a:avLst/>
              <a:gdLst/>
              <a:ahLst/>
              <a:rect l="l" t="t" r="r" b="b"/>
              <a:pathLst>
                <a:path w="128" h="54">
                  <a:moveTo>
                    <a:pt x="0" y="0"/>
                  </a:moveTo>
                  <a:lnTo>
                    <a:pt x="0" y="0"/>
                  </a:lnTo>
                  <a:lnTo>
                    <a:pt x="128" y="0"/>
                  </a:lnTo>
                  <a:lnTo>
                    <a:pt x="128" y="54"/>
                  </a:lnTo>
                  <a:lnTo>
                    <a:pt x="0" y="54"/>
                  </a:lnTo>
                  <a:lnTo>
                    <a:pt x="0" y="0"/>
                  </a:lnTo>
                </a:path>
              </a:pathLst>
            </a:custGeom>
            <a:noFill/>
            <a:ln w="4680">
              <a:solidFill>
                <a:srgbClr val="000000"/>
              </a:solidFill>
              <a:round/>
            </a:ln>
          </p:spPr>
          <p:style>
            <a:lnRef idx="0"/>
            <a:fillRef idx="0"/>
            <a:effectRef idx="0"/>
            <a:fontRef idx="minor"/>
          </p:style>
        </p:sp>
        <p:sp>
          <p:nvSpPr>
            <p:cNvPr id="249" name="CustomShape 6"/>
            <p:cNvSpPr/>
            <p:nvPr/>
          </p:nvSpPr>
          <p:spPr>
            <a:xfrm>
              <a:off x="1948320" y="2285280"/>
              <a:ext cx="234360" cy="129240"/>
            </a:xfrm>
            <a:prstGeom prst="rect">
              <a:avLst/>
            </a:prstGeom>
            <a:solidFill>
              <a:srgbClr val="000000"/>
            </a:solidFill>
            <a:ln>
              <a:noFill/>
            </a:ln>
          </p:spPr>
          <p:style>
            <a:lnRef idx="0"/>
            <a:fillRef idx="0"/>
            <a:effectRef idx="0"/>
            <a:fontRef idx="minor"/>
          </p:style>
        </p:sp>
        <p:sp>
          <p:nvSpPr>
            <p:cNvPr id="250" name="CustomShape 7"/>
            <p:cNvSpPr/>
            <p:nvPr/>
          </p:nvSpPr>
          <p:spPr>
            <a:xfrm>
              <a:off x="1948320" y="2285280"/>
              <a:ext cx="234360" cy="129240"/>
            </a:xfrm>
            <a:custGeom>
              <a:avLst/>
              <a:gdLst/>
              <a:ahLst/>
              <a:rect l="l" t="t" r="r" b="b"/>
              <a:pathLst>
                <a:path w="128" h="66">
                  <a:moveTo>
                    <a:pt x="0" y="0"/>
                  </a:moveTo>
                  <a:lnTo>
                    <a:pt x="0" y="0"/>
                  </a:lnTo>
                  <a:lnTo>
                    <a:pt x="128" y="0"/>
                  </a:lnTo>
                  <a:lnTo>
                    <a:pt x="128" y="66"/>
                  </a:lnTo>
                  <a:lnTo>
                    <a:pt x="0" y="66"/>
                  </a:lnTo>
                  <a:lnTo>
                    <a:pt x="0" y="0"/>
                  </a:lnTo>
                </a:path>
              </a:pathLst>
            </a:custGeom>
            <a:noFill/>
            <a:ln w="4680">
              <a:solidFill>
                <a:srgbClr val="000000"/>
              </a:solidFill>
              <a:round/>
            </a:ln>
          </p:spPr>
          <p:style>
            <a:lnRef idx="0"/>
            <a:fillRef idx="0"/>
            <a:effectRef idx="0"/>
            <a:fontRef idx="minor"/>
          </p:style>
        </p:sp>
        <p:sp>
          <p:nvSpPr>
            <p:cNvPr id="251" name="CustomShape 8"/>
            <p:cNvSpPr/>
            <p:nvPr/>
          </p:nvSpPr>
          <p:spPr>
            <a:xfrm>
              <a:off x="2210040" y="1707120"/>
              <a:ext cx="569520" cy="273960"/>
            </a:xfrm>
            <a:prstGeom prst="rect">
              <a:avLst/>
            </a:prstGeom>
            <a:noFill/>
            <a:ln>
              <a:noFill/>
            </a:ln>
          </p:spPr>
          <p:style>
            <a:lnRef idx="0"/>
            <a:fillRef idx="0"/>
            <a:effectRef idx="0"/>
            <a:fontRef idx="minor"/>
          </p:style>
          <p:txBody>
            <a:bodyPr wrap="none" lIns="0" rIns="0" tIns="0" bIns="0"/>
            <a:p>
              <a:pPr>
                <a:lnSpc>
                  <a:spcPct val="100000"/>
                </a:lnSpc>
              </a:pPr>
              <a:r>
                <a:rPr b="0" lang="en-US" sz="1800" spc="-1" strike="noStrike">
                  <a:solidFill>
                    <a:srgbClr val="000000"/>
                  </a:solidFill>
                  <a:latin typeface="Arial"/>
                </a:rPr>
                <a:t>mono</a:t>
              </a:r>
              <a:endParaRPr b="0" lang="en-US" sz="1800" spc="-1" strike="noStrike">
                <a:latin typeface="Arial"/>
              </a:endParaRPr>
            </a:p>
          </p:txBody>
        </p:sp>
        <p:sp>
          <p:nvSpPr>
            <p:cNvPr id="252" name="CustomShape 9"/>
            <p:cNvSpPr/>
            <p:nvPr/>
          </p:nvSpPr>
          <p:spPr>
            <a:xfrm>
              <a:off x="2210760" y="1972440"/>
              <a:ext cx="545400" cy="273960"/>
            </a:xfrm>
            <a:prstGeom prst="rect">
              <a:avLst/>
            </a:prstGeom>
            <a:noFill/>
            <a:ln>
              <a:noFill/>
            </a:ln>
          </p:spPr>
          <p:style>
            <a:lnRef idx="0"/>
            <a:fillRef idx="0"/>
            <a:effectRef idx="0"/>
            <a:fontRef idx="minor"/>
          </p:style>
          <p:txBody>
            <a:bodyPr wrap="none" lIns="0" rIns="0" tIns="0" bIns="0"/>
            <a:p>
              <a:pPr>
                <a:lnSpc>
                  <a:spcPct val="100000"/>
                </a:lnSpc>
              </a:pPr>
              <a:r>
                <a:rPr b="0" lang="en-US" sz="1800" spc="-1" strike="noStrike">
                  <a:solidFill>
                    <a:srgbClr val="000000"/>
                  </a:solidFill>
                  <a:latin typeface="Arial"/>
                </a:rPr>
                <a:t>MDM</a:t>
              </a:r>
              <a:endParaRPr b="0" lang="en-US" sz="1800" spc="-1" strike="noStrike">
                <a:latin typeface="Arial"/>
              </a:endParaRPr>
            </a:p>
          </p:txBody>
        </p:sp>
        <p:sp>
          <p:nvSpPr>
            <p:cNvPr id="253" name="CustomShape 10"/>
            <p:cNvSpPr/>
            <p:nvPr/>
          </p:nvSpPr>
          <p:spPr>
            <a:xfrm>
              <a:off x="2211120" y="2237760"/>
              <a:ext cx="525600" cy="273960"/>
            </a:xfrm>
            <a:prstGeom prst="rect">
              <a:avLst/>
            </a:prstGeom>
            <a:noFill/>
            <a:ln>
              <a:noFill/>
            </a:ln>
          </p:spPr>
          <p:style>
            <a:lnRef idx="0"/>
            <a:fillRef idx="0"/>
            <a:effectRef idx="0"/>
            <a:fontRef idx="minor"/>
          </p:style>
          <p:txBody>
            <a:bodyPr wrap="none" lIns="0" rIns="0" tIns="0" bIns="0"/>
            <a:p>
              <a:pPr>
                <a:lnSpc>
                  <a:spcPct val="100000"/>
                </a:lnSpc>
              </a:pPr>
              <a:r>
                <a:rPr b="0" lang="en-US" sz="1800" spc="-1" strike="noStrike">
                  <a:solidFill>
                    <a:srgbClr val="000000"/>
                  </a:solidFill>
                  <a:latin typeface="Arial"/>
                </a:rPr>
                <a:t>AMΦ</a:t>
              </a:r>
              <a:endParaRPr b="0" lang="en-US" sz="1800" spc="-1" strike="noStrike">
                <a:latin typeface="Arial"/>
              </a:endParaRPr>
            </a:p>
          </p:txBody>
        </p:sp>
      </p:grpSp>
      <p:sp>
        <p:nvSpPr>
          <p:cNvPr id="254" name="CustomShape 11"/>
          <p:cNvSpPr/>
          <p:nvPr/>
        </p:nvSpPr>
        <p:spPr>
          <a:xfrm>
            <a:off x="1179720" y="2437560"/>
            <a:ext cx="79920" cy="2336760"/>
          </a:xfrm>
          <a:prstGeom prst="rect">
            <a:avLst/>
          </a:prstGeom>
          <a:solidFill>
            <a:srgbClr val="ffffff"/>
          </a:solidFill>
          <a:ln>
            <a:noFill/>
          </a:ln>
        </p:spPr>
        <p:style>
          <a:lnRef idx="0"/>
          <a:fillRef idx="0"/>
          <a:effectRef idx="0"/>
          <a:fontRef idx="minor"/>
        </p:style>
      </p:sp>
      <p:sp>
        <p:nvSpPr>
          <p:cNvPr id="255" name="CustomShape 12"/>
          <p:cNvSpPr/>
          <p:nvPr/>
        </p:nvSpPr>
        <p:spPr>
          <a:xfrm>
            <a:off x="1179720" y="2437560"/>
            <a:ext cx="76680" cy="2336760"/>
          </a:xfrm>
          <a:custGeom>
            <a:avLst/>
            <a:gdLst/>
            <a:ahLst/>
            <a:rect l="l" t="t" r="r" b="b"/>
            <a:pathLst>
              <a:path w="33" h="960">
                <a:moveTo>
                  <a:pt x="0" y="960"/>
                </a:moveTo>
                <a:lnTo>
                  <a:pt x="0" y="960"/>
                </a:lnTo>
                <a:lnTo>
                  <a:pt x="0" y="0"/>
                </a:lnTo>
                <a:lnTo>
                  <a:pt x="33" y="0"/>
                </a:lnTo>
                <a:lnTo>
                  <a:pt x="33" y="960"/>
                </a:lnTo>
              </a:path>
            </a:pathLst>
          </a:custGeom>
          <a:noFill/>
          <a:ln w="6480">
            <a:solidFill>
              <a:srgbClr val="000000"/>
            </a:solidFill>
            <a:round/>
          </a:ln>
        </p:spPr>
        <p:style>
          <a:lnRef idx="0"/>
          <a:fillRef idx="0"/>
          <a:effectRef idx="0"/>
          <a:fontRef idx="minor"/>
        </p:style>
      </p:sp>
      <p:sp>
        <p:nvSpPr>
          <p:cNvPr id="256" name="CustomShape 13"/>
          <p:cNvSpPr/>
          <p:nvPr/>
        </p:nvSpPr>
        <p:spPr>
          <a:xfrm>
            <a:off x="1202400" y="2280600"/>
            <a:ext cx="34920" cy="360"/>
          </a:xfrm>
          <a:custGeom>
            <a:avLst/>
            <a:gdLst/>
            <a:ahLst/>
            <a:rect l="l" t="t" r="r" b="b"/>
            <a:pathLst>
              <a:path w="16" h="0">
                <a:moveTo>
                  <a:pt x="0" y="0"/>
                </a:moveTo>
                <a:lnTo>
                  <a:pt x="16" y="0"/>
                </a:lnTo>
                <a:lnTo>
                  <a:pt x="0" y="0"/>
                </a:lnTo>
              </a:path>
            </a:pathLst>
          </a:custGeom>
          <a:noFill/>
          <a:ln w="6480">
            <a:solidFill>
              <a:srgbClr val="000000"/>
            </a:solidFill>
            <a:round/>
          </a:ln>
        </p:spPr>
        <p:style>
          <a:lnRef idx="0"/>
          <a:fillRef idx="0"/>
          <a:effectRef idx="0"/>
          <a:fontRef idx="minor"/>
        </p:style>
      </p:sp>
      <p:sp>
        <p:nvSpPr>
          <p:cNvPr id="257" name="Line 14"/>
          <p:cNvSpPr/>
          <p:nvPr/>
        </p:nvSpPr>
        <p:spPr>
          <a:xfrm>
            <a:off x="1218240" y="2280240"/>
            <a:ext cx="360" cy="156960"/>
          </a:xfrm>
          <a:prstGeom prst="line">
            <a:avLst/>
          </a:prstGeom>
          <a:ln w="6480">
            <a:solidFill>
              <a:srgbClr val="000000"/>
            </a:solidFill>
            <a:round/>
          </a:ln>
        </p:spPr>
        <p:style>
          <a:lnRef idx="0"/>
          <a:fillRef idx="0"/>
          <a:effectRef idx="0"/>
          <a:fontRef idx="minor"/>
        </p:style>
      </p:sp>
      <p:sp>
        <p:nvSpPr>
          <p:cNvPr id="258" name="CustomShape 15"/>
          <p:cNvSpPr/>
          <p:nvPr/>
        </p:nvSpPr>
        <p:spPr>
          <a:xfrm>
            <a:off x="1749240" y="4761000"/>
            <a:ext cx="76680" cy="13320"/>
          </a:xfrm>
          <a:prstGeom prst="rect">
            <a:avLst/>
          </a:prstGeom>
          <a:solidFill>
            <a:srgbClr val="ffffff"/>
          </a:solidFill>
          <a:ln>
            <a:noFill/>
          </a:ln>
        </p:spPr>
        <p:style>
          <a:lnRef idx="0"/>
          <a:fillRef idx="0"/>
          <a:effectRef idx="0"/>
          <a:fontRef idx="minor"/>
        </p:style>
      </p:sp>
      <p:sp>
        <p:nvSpPr>
          <p:cNvPr id="259" name="CustomShape 16"/>
          <p:cNvSpPr/>
          <p:nvPr/>
        </p:nvSpPr>
        <p:spPr>
          <a:xfrm>
            <a:off x="1749240" y="4761000"/>
            <a:ext cx="76680" cy="13320"/>
          </a:xfrm>
          <a:custGeom>
            <a:avLst/>
            <a:gdLst/>
            <a:ahLst/>
            <a:rect l="l" t="t" r="r" b="b"/>
            <a:pathLst>
              <a:path w="33" h="5">
                <a:moveTo>
                  <a:pt x="0" y="5"/>
                </a:moveTo>
                <a:lnTo>
                  <a:pt x="0" y="5"/>
                </a:lnTo>
                <a:lnTo>
                  <a:pt x="0" y="0"/>
                </a:lnTo>
                <a:lnTo>
                  <a:pt x="33" y="0"/>
                </a:lnTo>
                <a:lnTo>
                  <a:pt x="33" y="5"/>
                </a:lnTo>
              </a:path>
            </a:pathLst>
          </a:custGeom>
          <a:noFill/>
          <a:ln w="6480">
            <a:solidFill>
              <a:srgbClr val="000000"/>
            </a:solidFill>
            <a:round/>
          </a:ln>
        </p:spPr>
        <p:style>
          <a:lnRef idx="0"/>
          <a:fillRef idx="0"/>
          <a:effectRef idx="0"/>
          <a:fontRef idx="minor"/>
        </p:style>
      </p:sp>
      <p:sp>
        <p:nvSpPr>
          <p:cNvPr id="260" name="CustomShape 17"/>
          <p:cNvSpPr/>
          <p:nvPr/>
        </p:nvSpPr>
        <p:spPr>
          <a:xfrm>
            <a:off x="1768320" y="4761000"/>
            <a:ext cx="38160" cy="360"/>
          </a:xfrm>
          <a:custGeom>
            <a:avLst/>
            <a:gdLst/>
            <a:ahLst/>
            <a:rect l="l" t="t" r="r" b="b"/>
            <a:pathLst>
              <a:path w="16" h="0">
                <a:moveTo>
                  <a:pt x="0" y="0"/>
                </a:moveTo>
                <a:lnTo>
                  <a:pt x="16" y="0"/>
                </a:lnTo>
                <a:lnTo>
                  <a:pt x="0" y="0"/>
                </a:lnTo>
              </a:path>
            </a:pathLst>
          </a:custGeom>
          <a:noFill/>
          <a:ln w="6480">
            <a:solidFill>
              <a:srgbClr val="000000"/>
            </a:solidFill>
            <a:round/>
          </a:ln>
        </p:spPr>
        <p:style>
          <a:lnRef idx="0"/>
          <a:fillRef idx="0"/>
          <a:effectRef idx="0"/>
          <a:fontRef idx="minor"/>
        </p:style>
      </p:sp>
      <p:sp>
        <p:nvSpPr>
          <p:cNvPr id="261" name="Line 18"/>
          <p:cNvSpPr/>
          <p:nvPr/>
        </p:nvSpPr>
        <p:spPr>
          <a:xfrm>
            <a:off x="1787400" y="4761000"/>
            <a:ext cx="360" cy="360"/>
          </a:xfrm>
          <a:prstGeom prst="line">
            <a:avLst/>
          </a:prstGeom>
          <a:ln w="6480">
            <a:solidFill>
              <a:srgbClr val="000000"/>
            </a:solidFill>
            <a:round/>
          </a:ln>
        </p:spPr>
        <p:style>
          <a:lnRef idx="0"/>
          <a:fillRef idx="0"/>
          <a:effectRef idx="0"/>
          <a:fontRef idx="minor"/>
        </p:style>
      </p:sp>
      <p:sp>
        <p:nvSpPr>
          <p:cNvPr id="262" name="CustomShape 19"/>
          <p:cNvSpPr/>
          <p:nvPr/>
        </p:nvSpPr>
        <p:spPr>
          <a:xfrm>
            <a:off x="2318400" y="4774680"/>
            <a:ext cx="76680" cy="2880"/>
          </a:xfrm>
          <a:prstGeom prst="rect">
            <a:avLst/>
          </a:prstGeom>
          <a:solidFill>
            <a:srgbClr val="ffffff"/>
          </a:solidFill>
          <a:ln>
            <a:noFill/>
          </a:ln>
        </p:spPr>
        <p:style>
          <a:lnRef idx="0"/>
          <a:fillRef idx="0"/>
          <a:effectRef idx="0"/>
          <a:fontRef idx="minor"/>
        </p:style>
      </p:sp>
      <p:sp>
        <p:nvSpPr>
          <p:cNvPr id="263" name="CustomShape 20"/>
          <p:cNvSpPr/>
          <p:nvPr/>
        </p:nvSpPr>
        <p:spPr>
          <a:xfrm>
            <a:off x="2318400" y="4774680"/>
            <a:ext cx="73440" cy="360"/>
          </a:xfrm>
          <a:custGeom>
            <a:avLst/>
            <a:gdLst/>
            <a:ahLst/>
            <a:rect l="l" t="t" r="r" b="b"/>
            <a:pathLst>
              <a:path w="33" h="0">
                <a:moveTo>
                  <a:pt x="0" y="0"/>
                </a:moveTo>
                <a:lnTo>
                  <a:pt x="0" y="0"/>
                </a:lnTo>
                <a:lnTo>
                  <a:pt x="0" y="0"/>
                </a:lnTo>
                <a:lnTo>
                  <a:pt x="33" y="0"/>
                </a:lnTo>
                <a:lnTo>
                  <a:pt x="33" y="0"/>
                </a:lnTo>
              </a:path>
            </a:pathLst>
          </a:custGeom>
          <a:noFill/>
          <a:ln w="6480">
            <a:solidFill>
              <a:srgbClr val="000000"/>
            </a:solidFill>
            <a:round/>
          </a:ln>
        </p:spPr>
        <p:style>
          <a:lnRef idx="0"/>
          <a:fillRef idx="0"/>
          <a:effectRef idx="0"/>
          <a:fontRef idx="minor"/>
        </p:style>
      </p:sp>
      <p:sp>
        <p:nvSpPr>
          <p:cNvPr id="264" name="CustomShape 21"/>
          <p:cNvSpPr/>
          <p:nvPr/>
        </p:nvSpPr>
        <p:spPr>
          <a:xfrm>
            <a:off x="2884320" y="4474440"/>
            <a:ext cx="76680" cy="299880"/>
          </a:xfrm>
          <a:prstGeom prst="rect">
            <a:avLst/>
          </a:prstGeom>
          <a:solidFill>
            <a:srgbClr val="ffffff"/>
          </a:solidFill>
          <a:ln>
            <a:noFill/>
          </a:ln>
        </p:spPr>
        <p:style>
          <a:lnRef idx="0"/>
          <a:fillRef idx="0"/>
          <a:effectRef idx="0"/>
          <a:fontRef idx="minor"/>
        </p:style>
      </p:sp>
      <p:sp>
        <p:nvSpPr>
          <p:cNvPr id="265" name="CustomShape 22"/>
          <p:cNvSpPr/>
          <p:nvPr/>
        </p:nvSpPr>
        <p:spPr>
          <a:xfrm>
            <a:off x="2884320" y="4474440"/>
            <a:ext cx="76680" cy="299880"/>
          </a:xfrm>
          <a:custGeom>
            <a:avLst/>
            <a:gdLst/>
            <a:ahLst/>
            <a:rect l="l" t="t" r="r" b="b"/>
            <a:pathLst>
              <a:path w="33" h="123">
                <a:moveTo>
                  <a:pt x="0" y="123"/>
                </a:moveTo>
                <a:lnTo>
                  <a:pt x="0" y="123"/>
                </a:lnTo>
                <a:lnTo>
                  <a:pt x="0" y="0"/>
                </a:lnTo>
                <a:lnTo>
                  <a:pt x="33" y="0"/>
                </a:lnTo>
                <a:lnTo>
                  <a:pt x="33" y="123"/>
                </a:lnTo>
              </a:path>
            </a:pathLst>
          </a:custGeom>
          <a:noFill/>
          <a:ln w="6480">
            <a:solidFill>
              <a:srgbClr val="000000"/>
            </a:solidFill>
            <a:round/>
          </a:ln>
        </p:spPr>
        <p:style>
          <a:lnRef idx="0"/>
          <a:fillRef idx="0"/>
          <a:effectRef idx="0"/>
          <a:fontRef idx="minor"/>
        </p:style>
      </p:sp>
      <p:sp>
        <p:nvSpPr>
          <p:cNvPr id="266" name="CustomShape 23"/>
          <p:cNvSpPr/>
          <p:nvPr/>
        </p:nvSpPr>
        <p:spPr>
          <a:xfrm>
            <a:off x="2907000" y="4453920"/>
            <a:ext cx="34920" cy="360"/>
          </a:xfrm>
          <a:custGeom>
            <a:avLst/>
            <a:gdLst/>
            <a:ahLst/>
            <a:rect l="l" t="t" r="r" b="b"/>
            <a:pathLst>
              <a:path w="16" h="0">
                <a:moveTo>
                  <a:pt x="0" y="0"/>
                </a:moveTo>
                <a:lnTo>
                  <a:pt x="16" y="0"/>
                </a:lnTo>
                <a:lnTo>
                  <a:pt x="0" y="0"/>
                </a:lnTo>
              </a:path>
            </a:pathLst>
          </a:custGeom>
          <a:noFill/>
          <a:ln w="6480">
            <a:solidFill>
              <a:srgbClr val="000000"/>
            </a:solidFill>
            <a:round/>
          </a:ln>
        </p:spPr>
        <p:style>
          <a:lnRef idx="0"/>
          <a:fillRef idx="0"/>
          <a:effectRef idx="0"/>
          <a:fontRef idx="minor"/>
        </p:style>
      </p:sp>
      <p:sp>
        <p:nvSpPr>
          <p:cNvPr id="267" name="Line 24"/>
          <p:cNvSpPr/>
          <p:nvPr/>
        </p:nvSpPr>
        <p:spPr>
          <a:xfrm>
            <a:off x="2922840" y="4453920"/>
            <a:ext cx="360" cy="20520"/>
          </a:xfrm>
          <a:prstGeom prst="line">
            <a:avLst/>
          </a:prstGeom>
          <a:ln w="6480">
            <a:solidFill>
              <a:srgbClr val="000000"/>
            </a:solidFill>
            <a:round/>
          </a:ln>
        </p:spPr>
        <p:style>
          <a:lnRef idx="0"/>
          <a:fillRef idx="0"/>
          <a:effectRef idx="0"/>
          <a:fontRef idx="minor"/>
        </p:style>
      </p:sp>
      <p:sp>
        <p:nvSpPr>
          <p:cNvPr id="268" name="CustomShape 25"/>
          <p:cNvSpPr/>
          <p:nvPr/>
        </p:nvSpPr>
        <p:spPr>
          <a:xfrm>
            <a:off x="3453480" y="4774680"/>
            <a:ext cx="76680" cy="2880"/>
          </a:xfrm>
          <a:prstGeom prst="rect">
            <a:avLst/>
          </a:prstGeom>
          <a:solidFill>
            <a:srgbClr val="ffffff"/>
          </a:solidFill>
          <a:ln>
            <a:noFill/>
          </a:ln>
        </p:spPr>
        <p:style>
          <a:lnRef idx="0"/>
          <a:fillRef idx="0"/>
          <a:effectRef idx="0"/>
          <a:fontRef idx="minor"/>
        </p:style>
      </p:sp>
      <p:sp>
        <p:nvSpPr>
          <p:cNvPr id="269" name="CustomShape 26"/>
          <p:cNvSpPr/>
          <p:nvPr/>
        </p:nvSpPr>
        <p:spPr>
          <a:xfrm>
            <a:off x="3453480" y="4774680"/>
            <a:ext cx="73440" cy="360"/>
          </a:xfrm>
          <a:custGeom>
            <a:avLst/>
            <a:gdLst/>
            <a:ahLst/>
            <a:rect l="l" t="t" r="r" b="b"/>
            <a:pathLst>
              <a:path w="33" h="0">
                <a:moveTo>
                  <a:pt x="0" y="0"/>
                </a:moveTo>
                <a:lnTo>
                  <a:pt x="0" y="0"/>
                </a:lnTo>
                <a:lnTo>
                  <a:pt x="0" y="0"/>
                </a:lnTo>
                <a:lnTo>
                  <a:pt x="33" y="0"/>
                </a:lnTo>
                <a:lnTo>
                  <a:pt x="33" y="0"/>
                </a:lnTo>
              </a:path>
            </a:pathLst>
          </a:custGeom>
          <a:noFill/>
          <a:ln w="6480">
            <a:solidFill>
              <a:srgbClr val="000000"/>
            </a:solidFill>
            <a:round/>
          </a:ln>
        </p:spPr>
        <p:style>
          <a:lnRef idx="0"/>
          <a:fillRef idx="0"/>
          <a:effectRef idx="0"/>
          <a:fontRef idx="minor"/>
        </p:style>
      </p:sp>
      <p:sp>
        <p:nvSpPr>
          <p:cNvPr id="270" name="CustomShape 27"/>
          <p:cNvSpPr/>
          <p:nvPr/>
        </p:nvSpPr>
        <p:spPr>
          <a:xfrm>
            <a:off x="3472920" y="4774680"/>
            <a:ext cx="38160" cy="360"/>
          </a:xfrm>
          <a:custGeom>
            <a:avLst/>
            <a:gdLst/>
            <a:ahLst/>
            <a:rect l="l" t="t" r="r" b="b"/>
            <a:pathLst>
              <a:path w="16" h="0">
                <a:moveTo>
                  <a:pt x="0" y="0"/>
                </a:moveTo>
                <a:lnTo>
                  <a:pt x="16" y="0"/>
                </a:lnTo>
                <a:lnTo>
                  <a:pt x="0" y="0"/>
                </a:lnTo>
              </a:path>
            </a:pathLst>
          </a:custGeom>
          <a:noFill/>
          <a:ln w="6480">
            <a:solidFill>
              <a:srgbClr val="000000"/>
            </a:solidFill>
            <a:round/>
          </a:ln>
        </p:spPr>
        <p:style>
          <a:lnRef idx="0"/>
          <a:fillRef idx="0"/>
          <a:effectRef idx="0"/>
          <a:fontRef idx="minor"/>
        </p:style>
      </p:sp>
      <p:sp>
        <p:nvSpPr>
          <p:cNvPr id="271" name="Line 28"/>
          <p:cNvSpPr/>
          <p:nvPr/>
        </p:nvSpPr>
        <p:spPr>
          <a:xfrm>
            <a:off x="3492000" y="4774680"/>
            <a:ext cx="360" cy="360"/>
          </a:xfrm>
          <a:prstGeom prst="line">
            <a:avLst/>
          </a:prstGeom>
          <a:ln w="6480">
            <a:solidFill>
              <a:srgbClr val="000000"/>
            </a:solidFill>
            <a:round/>
          </a:ln>
        </p:spPr>
        <p:style>
          <a:lnRef idx="0"/>
          <a:fillRef idx="0"/>
          <a:effectRef idx="0"/>
          <a:fontRef idx="minor"/>
        </p:style>
      </p:sp>
      <p:sp>
        <p:nvSpPr>
          <p:cNvPr id="272" name="CustomShape 29"/>
          <p:cNvSpPr/>
          <p:nvPr/>
        </p:nvSpPr>
        <p:spPr>
          <a:xfrm>
            <a:off x="4019760" y="4771440"/>
            <a:ext cx="79920" cy="2880"/>
          </a:xfrm>
          <a:prstGeom prst="rect">
            <a:avLst/>
          </a:prstGeom>
          <a:solidFill>
            <a:srgbClr val="ffffff"/>
          </a:solidFill>
          <a:ln>
            <a:noFill/>
          </a:ln>
        </p:spPr>
        <p:style>
          <a:lnRef idx="0"/>
          <a:fillRef idx="0"/>
          <a:effectRef idx="0"/>
          <a:fontRef idx="minor"/>
        </p:style>
      </p:sp>
      <p:sp>
        <p:nvSpPr>
          <p:cNvPr id="273" name="CustomShape 30"/>
          <p:cNvSpPr/>
          <p:nvPr/>
        </p:nvSpPr>
        <p:spPr>
          <a:xfrm>
            <a:off x="4019760" y="4771440"/>
            <a:ext cx="76680" cy="2880"/>
          </a:xfrm>
          <a:custGeom>
            <a:avLst/>
            <a:gdLst/>
            <a:ahLst/>
            <a:rect l="l" t="t" r="r" b="b"/>
            <a:pathLst>
              <a:path w="33" h="1">
                <a:moveTo>
                  <a:pt x="0" y="1"/>
                </a:moveTo>
                <a:lnTo>
                  <a:pt x="0" y="1"/>
                </a:lnTo>
                <a:lnTo>
                  <a:pt x="0" y="0"/>
                </a:lnTo>
                <a:lnTo>
                  <a:pt x="33" y="0"/>
                </a:lnTo>
                <a:lnTo>
                  <a:pt x="33" y="1"/>
                </a:lnTo>
              </a:path>
            </a:pathLst>
          </a:custGeom>
          <a:noFill/>
          <a:ln w="6480">
            <a:solidFill>
              <a:srgbClr val="000000"/>
            </a:solidFill>
            <a:round/>
          </a:ln>
        </p:spPr>
        <p:style>
          <a:lnRef idx="0"/>
          <a:fillRef idx="0"/>
          <a:effectRef idx="0"/>
          <a:fontRef idx="minor"/>
        </p:style>
      </p:sp>
      <p:sp>
        <p:nvSpPr>
          <p:cNvPr id="274" name="CustomShape 31"/>
          <p:cNvSpPr/>
          <p:nvPr/>
        </p:nvSpPr>
        <p:spPr>
          <a:xfrm>
            <a:off x="4042080" y="4767840"/>
            <a:ext cx="34920" cy="360"/>
          </a:xfrm>
          <a:custGeom>
            <a:avLst/>
            <a:gdLst/>
            <a:ahLst/>
            <a:rect l="l" t="t" r="r" b="b"/>
            <a:pathLst>
              <a:path w="16" h="0">
                <a:moveTo>
                  <a:pt x="0" y="0"/>
                </a:moveTo>
                <a:lnTo>
                  <a:pt x="16" y="0"/>
                </a:lnTo>
                <a:lnTo>
                  <a:pt x="0" y="0"/>
                </a:lnTo>
              </a:path>
            </a:pathLst>
          </a:custGeom>
          <a:noFill/>
          <a:ln w="6480">
            <a:solidFill>
              <a:srgbClr val="000000"/>
            </a:solidFill>
            <a:round/>
          </a:ln>
        </p:spPr>
        <p:style>
          <a:lnRef idx="0"/>
          <a:fillRef idx="0"/>
          <a:effectRef idx="0"/>
          <a:fontRef idx="minor"/>
        </p:style>
      </p:sp>
      <p:sp>
        <p:nvSpPr>
          <p:cNvPr id="275" name="Line 32"/>
          <p:cNvSpPr/>
          <p:nvPr/>
        </p:nvSpPr>
        <p:spPr>
          <a:xfrm>
            <a:off x="4061160" y="4767840"/>
            <a:ext cx="360" cy="3240"/>
          </a:xfrm>
          <a:prstGeom prst="line">
            <a:avLst/>
          </a:prstGeom>
          <a:ln w="6480">
            <a:solidFill>
              <a:srgbClr val="000000"/>
            </a:solidFill>
            <a:round/>
          </a:ln>
        </p:spPr>
        <p:style>
          <a:lnRef idx="0"/>
          <a:fillRef idx="0"/>
          <a:effectRef idx="0"/>
          <a:fontRef idx="minor"/>
        </p:style>
      </p:sp>
      <p:sp>
        <p:nvSpPr>
          <p:cNvPr id="276" name="CustomShape 33"/>
          <p:cNvSpPr/>
          <p:nvPr/>
        </p:nvSpPr>
        <p:spPr>
          <a:xfrm>
            <a:off x="4588920" y="4665600"/>
            <a:ext cx="76680" cy="108720"/>
          </a:xfrm>
          <a:prstGeom prst="rect">
            <a:avLst/>
          </a:prstGeom>
          <a:solidFill>
            <a:srgbClr val="ffffff"/>
          </a:solidFill>
          <a:ln>
            <a:noFill/>
          </a:ln>
        </p:spPr>
        <p:style>
          <a:lnRef idx="0"/>
          <a:fillRef idx="0"/>
          <a:effectRef idx="0"/>
          <a:fontRef idx="minor"/>
        </p:style>
      </p:sp>
      <p:sp>
        <p:nvSpPr>
          <p:cNvPr id="277" name="CustomShape 34"/>
          <p:cNvSpPr/>
          <p:nvPr/>
        </p:nvSpPr>
        <p:spPr>
          <a:xfrm>
            <a:off x="4588920" y="4665600"/>
            <a:ext cx="76680" cy="108720"/>
          </a:xfrm>
          <a:custGeom>
            <a:avLst/>
            <a:gdLst/>
            <a:ahLst/>
            <a:rect l="l" t="t" r="r" b="b"/>
            <a:pathLst>
              <a:path w="33" h="45">
                <a:moveTo>
                  <a:pt x="0" y="45"/>
                </a:moveTo>
                <a:lnTo>
                  <a:pt x="0" y="45"/>
                </a:lnTo>
                <a:lnTo>
                  <a:pt x="0" y="0"/>
                </a:lnTo>
                <a:lnTo>
                  <a:pt x="33" y="0"/>
                </a:lnTo>
                <a:lnTo>
                  <a:pt x="33" y="45"/>
                </a:lnTo>
              </a:path>
            </a:pathLst>
          </a:custGeom>
          <a:noFill/>
          <a:ln w="6480">
            <a:solidFill>
              <a:srgbClr val="000000"/>
            </a:solidFill>
            <a:round/>
          </a:ln>
        </p:spPr>
        <p:style>
          <a:lnRef idx="0"/>
          <a:fillRef idx="0"/>
          <a:effectRef idx="0"/>
          <a:fontRef idx="minor"/>
        </p:style>
      </p:sp>
      <p:sp>
        <p:nvSpPr>
          <p:cNvPr id="278" name="CustomShape 35"/>
          <p:cNvSpPr/>
          <p:nvPr/>
        </p:nvSpPr>
        <p:spPr>
          <a:xfrm>
            <a:off x="4608000" y="4621320"/>
            <a:ext cx="38160" cy="360"/>
          </a:xfrm>
          <a:custGeom>
            <a:avLst/>
            <a:gdLst/>
            <a:ahLst/>
            <a:rect l="l" t="t" r="r" b="b"/>
            <a:pathLst>
              <a:path w="16" h="0">
                <a:moveTo>
                  <a:pt x="0" y="0"/>
                </a:moveTo>
                <a:lnTo>
                  <a:pt x="16" y="0"/>
                </a:lnTo>
                <a:lnTo>
                  <a:pt x="0" y="0"/>
                </a:lnTo>
              </a:path>
            </a:pathLst>
          </a:custGeom>
          <a:noFill/>
          <a:ln w="6480">
            <a:solidFill>
              <a:srgbClr val="000000"/>
            </a:solidFill>
            <a:round/>
          </a:ln>
        </p:spPr>
        <p:style>
          <a:lnRef idx="0"/>
          <a:fillRef idx="0"/>
          <a:effectRef idx="0"/>
          <a:fontRef idx="minor"/>
        </p:style>
      </p:sp>
      <p:sp>
        <p:nvSpPr>
          <p:cNvPr id="279" name="Line 36"/>
          <p:cNvSpPr/>
          <p:nvPr/>
        </p:nvSpPr>
        <p:spPr>
          <a:xfrm>
            <a:off x="4627080" y="4620960"/>
            <a:ext cx="360" cy="44640"/>
          </a:xfrm>
          <a:prstGeom prst="line">
            <a:avLst/>
          </a:prstGeom>
          <a:ln w="6480">
            <a:solidFill>
              <a:srgbClr val="000000"/>
            </a:solidFill>
            <a:round/>
          </a:ln>
        </p:spPr>
        <p:style>
          <a:lnRef idx="0"/>
          <a:fillRef idx="0"/>
          <a:effectRef idx="0"/>
          <a:fontRef idx="minor"/>
        </p:style>
      </p:sp>
      <p:sp>
        <p:nvSpPr>
          <p:cNvPr id="280" name="CustomShape 37"/>
          <p:cNvSpPr/>
          <p:nvPr/>
        </p:nvSpPr>
        <p:spPr>
          <a:xfrm>
            <a:off x="1179720" y="2437560"/>
            <a:ext cx="79920" cy="2336760"/>
          </a:xfrm>
          <a:prstGeom prst="rect">
            <a:avLst/>
          </a:prstGeom>
          <a:solidFill>
            <a:srgbClr val="ffffff"/>
          </a:solidFill>
          <a:ln>
            <a:noFill/>
          </a:ln>
        </p:spPr>
        <p:style>
          <a:lnRef idx="0"/>
          <a:fillRef idx="0"/>
          <a:effectRef idx="0"/>
          <a:fontRef idx="minor"/>
        </p:style>
      </p:sp>
      <p:sp>
        <p:nvSpPr>
          <p:cNvPr id="281" name="CustomShape 38"/>
          <p:cNvSpPr/>
          <p:nvPr/>
        </p:nvSpPr>
        <p:spPr>
          <a:xfrm>
            <a:off x="1179720" y="2437560"/>
            <a:ext cx="76680" cy="2336760"/>
          </a:xfrm>
          <a:custGeom>
            <a:avLst/>
            <a:gdLst/>
            <a:ahLst/>
            <a:rect l="l" t="t" r="r" b="b"/>
            <a:pathLst>
              <a:path w="33" h="960">
                <a:moveTo>
                  <a:pt x="0" y="960"/>
                </a:moveTo>
                <a:lnTo>
                  <a:pt x="0" y="960"/>
                </a:lnTo>
                <a:lnTo>
                  <a:pt x="0" y="0"/>
                </a:lnTo>
                <a:lnTo>
                  <a:pt x="33" y="0"/>
                </a:lnTo>
                <a:lnTo>
                  <a:pt x="33" y="960"/>
                </a:lnTo>
              </a:path>
            </a:pathLst>
          </a:custGeom>
          <a:noFill/>
          <a:ln w="6480">
            <a:solidFill>
              <a:srgbClr val="000000"/>
            </a:solidFill>
            <a:round/>
          </a:ln>
        </p:spPr>
        <p:style>
          <a:lnRef idx="0"/>
          <a:fillRef idx="0"/>
          <a:effectRef idx="0"/>
          <a:fontRef idx="minor"/>
        </p:style>
      </p:sp>
      <p:sp>
        <p:nvSpPr>
          <p:cNvPr id="282" name="CustomShape 39"/>
          <p:cNvSpPr/>
          <p:nvPr/>
        </p:nvSpPr>
        <p:spPr>
          <a:xfrm>
            <a:off x="1202400" y="2280600"/>
            <a:ext cx="34920" cy="360"/>
          </a:xfrm>
          <a:custGeom>
            <a:avLst/>
            <a:gdLst/>
            <a:ahLst/>
            <a:rect l="l" t="t" r="r" b="b"/>
            <a:pathLst>
              <a:path w="16" h="0">
                <a:moveTo>
                  <a:pt x="0" y="0"/>
                </a:moveTo>
                <a:lnTo>
                  <a:pt x="16" y="0"/>
                </a:lnTo>
                <a:lnTo>
                  <a:pt x="0" y="0"/>
                </a:lnTo>
              </a:path>
            </a:pathLst>
          </a:custGeom>
          <a:noFill/>
          <a:ln w="6480">
            <a:solidFill>
              <a:srgbClr val="000000"/>
            </a:solidFill>
            <a:round/>
          </a:ln>
        </p:spPr>
        <p:style>
          <a:lnRef idx="0"/>
          <a:fillRef idx="0"/>
          <a:effectRef idx="0"/>
          <a:fontRef idx="minor"/>
        </p:style>
      </p:sp>
      <p:sp>
        <p:nvSpPr>
          <p:cNvPr id="283" name="Line 40"/>
          <p:cNvSpPr/>
          <p:nvPr/>
        </p:nvSpPr>
        <p:spPr>
          <a:xfrm>
            <a:off x="1218240" y="2280240"/>
            <a:ext cx="360" cy="156960"/>
          </a:xfrm>
          <a:prstGeom prst="line">
            <a:avLst/>
          </a:prstGeom>
          <a:ln w="6480">
            <a:solidFill>
              <a:srgbClr val="000000"/>
            </a:solidFill>
            <a:round/>
          </a:ln>
        </p:spPr>
        <p:style>
          <a:lnRef idx="0"/>
          <a:fillRef idx="0"/>
          <a:effectRef idx="0"/>
          <a:fontRef idx="minor"/>
        </p:style>
      </p:sp>
      <p:sp>
        <p:nvSpPr>
          <p:cNvPr id="284" name="CustomShape 41"/>
          <p:cNvSpPr/>
          <p:nvPr/>
        </p:nvSpPr>
        <p:spPr>
          <a:xfrm>
            <a:off x="1749240" y="4761000"/>
            <a:ext cx="76680" cy="13320"/>
          </a:xfrm>
          <a:prstGeom prst="rect">
            <a:avLst/>
          </a:prstGeom>
          <a:solidFill>
            <a:srgbClr val="ffffff"/>
          </a:solidFill>
          <a:ln>
            <a:noFill/>
          </a:ln>
        </p:spPr>
        <p:style>
          <a:lnRef idx="0"/>
          <a:fillRef idx="0"/>
          <a:effectRef idx="0"/>
          <a:fontRef idx="minor"/>
        </p:style>
      </p:sp>
      <p:sp>
        <p:nvSpPr>
          <p:cNvPr id="285" name="CustomShape 42"/>
          <p:cNvSpPr/>
          <p:nvPr/>
        </p:nvSpPr>
        <p:spPr>
          <a:xfrm>
            <a:off x="1749240" y="4761000"/>
            <a:ext cx="76680" cy="13320"/>
          </a:xfrm>
          <a:custGeom>
            <a:avLst/>
            <a:gdLst/>
            <a:ahLst/>
            <a:rect l="l" t="t" r="r" b="b"/>
            <a:pathLst>
              <a:path w="33" h="5">
                <a:moveTo>
                  <a:pt x="0" y="5"/>
                </a:moveTo>
                <a:lnTo>
                  <a:pt x="0" y="5"/>
                </a:lnTo>
                <a:lnTo>
                  <a:pt x="0" y="0"/>
                </a:lnTo>
                <a:lnTo>
                  <a:pt x="33" y="0"/>
                </a:lnTo>
                <a:lnTo>
                  <a:pt x="33" y="5"/>
                </a:lnTo>
              </a:path>
            </a:pathLst>
          </a:custGeom>
          <a:noFill/>
          <a:ln w="6480">
            <a:solidFill>
              <a:srgbClr val="000000"/>
            </a:solidFill>
            <a:round/>
          </a:ln>
        </p:spPr>
        <p:style>
          <a:lnRef idx="0"/>
          <a:fillRef idx="0"/>
          <a:effectRef idx="0"/>
          <a:fontRef idx="minor"/>
        </p:style>
      </p:sp>
      <p:sp>
        <p:nvSpPr>
          <p:cNvPr id="286" name="CustomShape 43"/>
          <p:cNvSpPr/>
          <p:nvPr/>
        </p:nvSpPr>
        <p:spPr>
          <a:xfrm>
            <a:off x="1768320" y="4761000"/>
            <a:ext cx="38160" cy="360"/>
          </a:xfrm>
          <a:custGeom>
            <a:avLst/>
            <a:gdLst/>
            <a:ahLst/>
            <a:rect l="l" t="t" r="r" b="b"/>
            <a:pathLst>
              <a:path w="16" h="0">
                <a:moveTo>
                  <a:pt x="0" y="0"/>
                </a:moveTo>
                <a:lnTo>
                  <a:pt x="16" y="0"/>
                </a:lnTo>
                <a:lnTo>
                  <a:pt x="0" y="0"/>
                </a:lnTo>
              </a:path>
            </a:pathLst>
          </a:custGeom>
          <a:noFill/>
          <a:ln w="6480">
            <a:solidFill>
              <a:srgbClr val="000000"/>
            </a:solidFill>
            <a:round/>
          </a:ln>
        </p:spPr>
        <p:style>
          <a:lnRef idx="0"/>
          <a:fillRef idx="0"/>
          <a:effectRef idx="0"/>
          <a:fontRef idx="minor"/>
        </p:style>
      </p:sp>
      <p:sp>
        <p:nvSpPr>
          <p:cNvPr id="287" name="Line 44"/>
          <p:cNvSpPr/>
          <p:nvPr/>
        </p:nvSpPr>
        <p:spPr>
          <a:xfrm>
            <a:off x="1787400" y="4761000"/>
            <a:ext cx="360" cy="360"/>
          </a:xfrm>
          <a:prstGeom prst="line">
            <a:avLst/>
          </a:prstGeom>
          <a:ln w="6480">
            <a:solidFill>
              <a:srgbClr val="000000"/>
            </a:solidFill>
            <a:round/>
          </a:ln>
        </p:spPr>
        <p:style>
          <a:lnRef idx="0"/>
          <a:fillRef idx="0"/>
          <a:effectRef idx="0"/>
          <a:fontRef idx="minor"/>
        </p:style>
      </p:sp>
      <p:sp>
        <p:nvSpPr>
          <p:cNvPr id="288" name="CustomShape 45"/>
          <p:cNvSpPr/>
          <p:nvPr/>
        </p:nvSpPr>
        <p:spPr>
          <a:xfrm>
            <a:off x="2318400" y="4774680"/>
            <a:ext cx="76680" cy="2880"/>
          </a:xfrm>
          <a:prstGeom prst="rect">
            <a:avLst/>
          </a:prstGeom>
          <a:solidFill>
            <a:srgbClr val="ffffff"/>
          </a:solidFill>
          <a:ln>
            <a:noFill/>
          </a:ln>
        </p:spPr>
        <p:style>
          <a:lnRef idx="0"/>
          <a:fillRef idx="0"/>
          <a:effectRef idx="0"/>
          <a:fontRef idx="minor"/>
        </p:style>
      </p:sp>
      <p:sp>
        <p:nvSpPr>
          <p:cNvPr id="289" name="CustomShape 46"/>
          <p:cNvSpPr/>
          <p:nvPr/>
        </p:nvSpPr>
        <p:spPr>
          <a:xfrm>
            <a:off x="2318400" y="4774680"/>
            <a:ext cx="73440" cy="360"/>
          </a:xfrm>
          <a:custGeom>
            <a:avLst/>
            <a:gdLst/>
            <a:ahLst/>
            <a:rect l="l" t="t" r="r" b="b"/>
            <a:pathLst>
              <a:path w="33" h="0">
                <a:moveTo>
                  <a:pt x="0" y="0"/>
                </a:moveTo>
                <a:lnTo>
                  <a:pt x="0" y="0"/>
                </a:lnTo>
                <a:lnTo>
                  <a:pt x="0" y="0"/>
                </a:lnTo>
                <a:lnTo>
                  <a:pt x="33" y="0"/>
                </a:lnTo>
                <a:lnTo>
                  <a:pt x="33" y="0"/>
                </a:lnTo>
              </a:path>
            </a:pathLst>
          </a:custGeom>
          <a:noFill/>
          <a:ln w="6480">
            <a:solidFill>
              <a:srgbClr val="000000"/>
            </a:solidFill>
            <a:round/>
          </a:ln>
        </p:spPr>
        <p:style>
          <a:lnRef idx="0"/>
          <a:fillRef idx="0"/>
          <a:effectRef idx="0"/>
          <a:fontRef idx="minor"/>
        </p:style>
      </p:sp>
      <p:sp>
        <p:nvSpPr>
          <p:cNvPr id="290" name="CustomShape 47"/>
          <p:cNvSpPr/>
          <p:nvPr/>
        </p:nvSpPr>
        <p:spPr>
          <a:xfrm>
            <a:off x="2884320" y="4474440"/>
            <a:ext cx="76680" cy="299880"/>
          </a:xfrm>
          <a:prstGeom prst="rect">
            <a:avLst/>
          </a:prstGeom>
          <a:solidFill>
            <a:srgbClr val="ffffff"/>
          </a:solidFill>
          <a:ln>
            <a:noFill/>
          </a:ln>
        </p:spPr>
        <p:style>
          <a:lnRef idx="0"/>
          <a:fillRef idx="0"/>
          <a:effectRef idx="0"/>
          <a:fontRef idx="minor"/>
        </p:style>
      </p:sp>
      <p:sp>
        <p:nvSpPr>
          <p:cNvPr id="291" name="CustomShape 48"/>
          <p:cNvSpPr/>
          <p:nvPr/>
        </p:nvSpPr>
        <p:spPr>
          <a:xfrm>
            <a:off x="2884320" y="4474440"/>
            <a:ext cx="76680" cy="299880"/>
          </a:xfrm>
          <a:custGeom>
            <a:avLst/>
            <a:gdLst/>
            <a:ahLst/>
            <a:rect l="l" t="t" r="r" b="b"/>
            <a:pathLst>
              <a:path w="33" h="123">
                <a:moveTo>
                  <a:pt x="0" y="123"/>
                </a:moveTo>
                <a:lnTo>
                  <a:pt x="0" y="123"/>
                </a:lnTo>
                <a:lnTo>
                  <a:pt x="0" y="0"/>
                </a:lnTo>
                <a:lnTo>
                  <a:pt x="33" y="0"/>
                </a:lnTo>
                <a:lnTo>
                  <a:pt x="33" y="123"/>
                </a:lnTo>
              </a:path>
            </a:pathLst>
          </a:custGeom>
          <a:noFill/>
          <a:ln w="6480">
            <a:solidFill>
              <a:srgbClr val="000000"/>
            </a:solidFill>
            <a:round/>
          </a:ln>
        </p:spPr>
        <p:style>
          <a:lnRef idx="0"/>
          <a:fillRef idx="0"/>
          <a:effectRef idx="0"/>
          <a:fontRef idx="minor"/>
        </p:style>
      </p:sp>
      <p:sp>
        <p:nvSpPr>
          <p:cNvPr id="292" name="CustomShape 49"/>
          <p:cNvSpPr/>
          <p:nvPr/>
        </p:nvSpPr>
        <p:spPr>
          <a:xfrm>
            <a:off x="2907000" y="4453920"/>
            <a:ext cx="34920" cy="360"/>
          </a:xfrm>
          <a:custGeom>
            <a:avLst/>
            <a:gdLst/>
            <a:ahLst/>
            <a:rect l="l" t="t" r="r" b="b"/>
            <a:pathLst>
              <a:path w="16" h="0">
                <a:moveTo>
                  <a:pt x="0" y="0"/>
                </a:moveTo>
                <a:lnTo>
                  <a:pt x="16" y="0"/>
                </a:lnTo>
                <a:lnTo>
                  <a:pt x="0" y="0"/>
                </a:lnTo>
              </a:path>
            </a:pathLst>
          </a:custGeom>
          <a:noFill/>
          <a:ln w="6480">
            <a:solidFill>
              <a:srgbClr val="000000"/>
            </a:solidFill>
            <a:round/>
          </a:ln>
        </p:spPr>
        <p:style>
          <a:lnRef idx="0"/>
          <a:fillRef idx="0"/>
          <a:effectRef idx="0"/>
          <a:fontRef idx="minor"/>
        </p:style>
      </p:sp>
      <p:sp>
        <p:nvSpPr>
          <p:cNvPr id="293" name="Line 50"/>
          <p:cNvSpPr/>
          <p:nvPr/>
        </p:nvSpPr>
        <p:spPr>
          <a:xfrm>
            <a:off x="2922840" y="4453920"/>
            <a:ext cx="360" cy="20520"/>
          </a:xfrm>
          <a:prstGeom prst="line">
            <a:avLst/>
          </a:prstGeom>
          <a:ln w="6480">
            <a:solidFill>
              <a:srgbClr val="000000"/>
            </a:solidFill>
            <a:round/>
          </a:ln>
        </p:spPr>
        <p:style>
          <a:lnRef idx="0"/>
          <a:fillRef idx="0"/>
          <a:effectRef idx="0"/>
          <a:fontRef idx="minor"/>
        </p:style>
      </p:sp>
      <p:sp>
        <p:nvSpPr>
          <p:cNvPr id="294" name="CustomShape 51"/>
          <p:cNvSpPr/>
          <p:nvPr/>
        </p:nvSpPr>
        <p:spPr>
          <a:xfrm>
            <a:off x="3453480" y="4774680"/>
            <a:ext cx="76680" cy="2880"/>
          </a:xfrm>
          <a:prstGeom prst="rect">
            <a:avLst/>
          </a:prstGeom>
          <a:solidFill>
            <a:srgbClr val="ffffff"/>
          </a:solidFill>
          <a:ln>
            <a:noFill/>
          </a:ln>
        </p:spPr>
        <p:style>
          <a:lnRef idx="0"/>
          <a:fillRef idx="0"/>
          <a:effectRef idx="0"/>
          <a:fontRef idx="minor"/>
        </p:style>
      </p:sp>
      <p:sp>
        <p:nvSpPr>
          <p:cNvPr id="295" name="CustomShape 52"/>
          <p:cNvSpPr/>
          <p:nvPr/>
        </p:nvSpPr>
        <p:spPr>
          <a:xfrm>
            <a:off x="3453480" y="4774680"/>
            <a:ext cx="73440" cy="360"/>
          </a:xfrm>
          <a:custGeom>
            <a:avLst/>
            <a:gdLst/>
            <a:ahLst/>
            <a:rect l="l" t="t" r="r" b="b"/>
            <a:pathLst>
              <a:path w="33" h="0">
                <a:moveTo>
                  <a:pt x="0" y="0"/>
                </a:moveTo>
                <a:lnTo>
                  <a:pt x="0" y="0"/>
                </a:lnTo>
                <a:lnTo>
                  <a:pt x="0" y="0"/>
                </a:lnTo>
                <a:lnTo>
                  <a:pt x="33" y="0"/>
                </a:lnTo>
                <a:lnTo>
                  <a:pt x="33" y="0"/>
                </a:lnTo>
              </a:path>
            </a:pathLst>
          </a:custGeom>
          <a:noFill/>
          <a:ln w="6480">
            <a:solidFill>
              <a:srgbClr val="000000"/>
            </a:solidFill>
            <a:round/>
          </a:ln>
        </p:spPr>
        <p:style>
          <a:lnRef idx="0"/>
          <a:fillRef idx="0"/>
          <a:effectRef idx="0"/>
          <a:fontRef idx="minor"/>
        </p:style>
      </p:sp>
      <p:sp>
        <p:nvSpPr>
          <p:cNvPr id="296" name="CustomShape 53"/>
          <p:cNvSpPr/>
          <p:nvPr/>
        </p:nvSpPr>
        <p:spPr>
          <a:xfrm>
            <a:off x="3472920" y="4774680"/>
            <a:ext cx="38160" cy="360"/>
          </a:xfrm>
          <a:custGeom>
            <a:avLst/>
            <a:gdLst/>
            <a:ahLst/>
            <a:rect l="l" t="t" r="r" b="b"/>
            <a:pathLst>
              <a:path w="16" h="0">
                <a:moveTo>
                  <a:pt x="0" y="0"/>
                </a:moveTo>
                <a:lnTo>
                  <a:pt x="16" y="0"/>
                </a:lnTo>
                <a:lnTo>
                  <a:pt x="0" y="0"/>
                </a:lnTo>
              </a:path>
            </a:pathLst>
          </a:custGeom>
          <a:noFill/>
          <a:ln w="6480">
            <a:solidFill>
              <a:srgbClr val="000000"/>
            </a:solidFill>
            <a:round/>
          </a:ln>
        </p:spPr>
        <p:style>
          <a:lnRef idx="0"/>
          <a:fillRef idx="0"/>
          <a:effectRef idx="0"/>
          <a:fontRef idx="minor"/>
        </p:style>
      </p:sp>
      <p:sp>
        <p:nvSpPr>
          <p:cNvPr id="297" name="Line 54"/>
          <p:cNvSpPr/>
          <p:nvPr/>
        </p:nvSpPr>
        <p:spPr>
          <a:xfrm>
            <a:off x="3492000" y="4774680"/>
            <a:ext cx="360" cy="360"/>
          </a:xfrm>
          <a:prstGeom prst="line">
            <a:avLst/>
          </a:prstGeom>
          <a:ln w="6480">
            <a:solidFill>
              <a:srgbClr val="000000"/>
            </a:solidFill>
            <a:round/>
          </a:ln>
        </p:spPr>
        <p:style>
          <a:lnRef idx="0"/>
          <a:fillRef idx="0"/>
          <a:effectRef idx="0"/>
          <a:fontRef idx="minor"/>
        </p:style>
      </p:sp>
      <p:sp>
        <p:nvSpPr>
          <p:cNvPr id="298" name="CustomShape 55"/>
          <p:cNvSpPr/>
          <p:nvPr/>
        </p:nvSpPr>
        <p:spPr>
          <a:xfrm>
            <a:off x="4019760" y="4771440"/>
            <a:ext cx="79920" cy="2880"/>
          </a:xfrm>
          <a:prstGeom prst="rect">
            <a:avLst/>
          </a:prstGeom>
          <a:solidFill>
            <a:srgbClr val="ffffff"/>
          </a:solidFill>
          <a:ln>
            <a:noFill/>
          </a:ln>
        </p:spPr>
        <p:style>
          <a:lnRef idx="0"/>
          <a:fillRef idx="0"/>
          <a:effectRef idx="0"/>
          <a:fontRef idx="minor"/>
        </p:style>
      </p:sp>
      <p:sp>
        <p:nvSpPr>
          <p:cNvPr id="299" name="CustomShape 56"/>
          <p:cNvSpPr/>
          <p:nvPr/>
        </p:nvSpPr>
        <p:spPr>
          <a:xfrm>
            <a:off x="4019760" y="4771440"/>
            <a:ext cx="76680" cy="2880"/>
          </a:xfrm>
          <a:custGeom>
            <a:avLst/>
            <a:gdLst/>
            <a:ahLst/>
            <a:rect l="l" t="t" r="r" b="b"/>
            <a:pathLst>
              <a:path w="33" h="1">
                <a:moveTo>
                  <a:pt x="0" y="1"/>
                </a:moveTo>
                <a:lnTo>
                  <a:pt x="0" y="1"/>
                </a:lnTo>
                <a:lnTo>
                  <a:pt x="0" y="0"/>
                </a:lnTo>
                <a:lnTo>
                  <a:pt x="33" y="0"/>
                </a:lnTo>
                <a:lnTo>
                  <a:pt x="33" y="1"/>
                </a:lnTo>
              </a:path>
            </a:pathLst>
          </a:custGeom>
          <a:noFill/>
          <a:ln w="6480">
            <a:solidFill>
              <a:srgbClr val="000000"/>
            </a:solidFill>
            <a:round/>
          </a:ln>
        </p:spPr>
        <p:style>
          <a:lnRef idx="0"/>
          <a:fillRef idx="0"/>
          <a:effectRef idx="0"/>
          <a:fontRef idx="minor"/>
        </p:style>
      </p:sp>
      <p:sp>
        <p:nvSpPr>
          <p:cNvPr id="300" name="CustomShape 57"/>
          <p:cNvSpPr/>
          <p:nvPr/>
        </p:nvSpPr>
        <p:spPr>
          <a:xfrm>
            <a:off x="4042080" y="4767840"/>
            <a:ext cx="34920" cy="360"/>
          </a:xfrm>
          <a:custGeom>
            <a:avLst/>
            <a:gdLst/>
            <a:ahLst/>
            <a:rect l="l" t="t" r="r" b="b"/>
            <a:pathLst>
              <a:path w="16" h="0">
                <a:moveTo>
                  <a:pt x="0" y="0"/>
                </a:moveTo>
                <a:lnTo>
                  <a:pt x="16" y="0"/>
                </a:lnTo>
                <a:lnTo>
                  <a:pt x="0" y="0"/>
                </a:lnTo>
              </a:path>
            </a:pathLst>
          </a:custGeom>
          <a:noFill/>
          <a:ln w="6480">
            <a:solidFill>
              <a:srgbClr val="000000"/>
            </a:solidFill>
            <a:round/>
          </a:ln>
        </p:spPr>
        <p:style>
          <a:lnRef idx="0"/>
          <a:fillRef idx="0"/>
          <a:effectRef idx="0"/>
          <a:fontRef idx="minor"/>
        </p:style>
      </p:sp>
      <p:sp>
        <p:nvSpPr>
          <p:cNvPr id="301" name="Line 58"/>
          <p:cNvSpPr/>
          <p:nvPr/>
        </p:nvSpPr>
        <p:spPr>
          <a:xfrm>
            <a:off x="4061160" y="4767840"/>
            <a:ext cx="360" cy="3240"/>
          </a:xfrm>
          <a:prstGeom prst="line">
            <a:avLst/>
          </a:prstGeom>
          <a:ln w="6480">
            <a:solidFill>
              <a:srgbClr val="000000"/>
            </a:solidFill>
            <a:round/>
          </a:ln>
        </p:spPr>
        <p:style>
          <a:lnRef idx="0"/>
          <a:fillRef idx="0"/>
          <a:effectRef idx="0"/>
          <a:fontRef idx="minor"/>
        </p:style>
      </p:sp>
      <p:sp>
        <p:nvSpPr>
          <p:cNvPr id="302" name="CustomShape 59"/>
          <p:cNvSpPr/>
          <p:nvPr/>
        </p:nvSpPr>
        <p:spPr>
          <a:xfrm>
            <a:off x="4588920" y="4665600"/>
            <a:ext cx="76680" cy="108720"/>
          </a:xfrm>
          <a:prstGeom prst="rect">
            <a:avLst/>
          </a:prstGeom>
          <a:solidFill>
            <a:srgbClr val="ffffff"/>
          </a:solidFill>
          <a:ln>
            <a:noFill/>
          </a:ln>
        </p:spPr>
        <p:style>
          <a:lnRef idx="0"/>
          <a:fillRef idx="0"/>
          <a:effectRef idx="0"/>
          <a:fontRef idx="minor"/>
        </p:style>
      </p:sp>
      <p:sp>
        <p:nvSpPr>
          <p:cNvPr id="303" name="CustomShape 60"/>
          <p:cNvSpPr/>
          <p:nvPr/>
        </p:nvSpPr>
        <p:spPr>
          <a:xfrm>
            <a:off x="4588920" y="4665600"/>
            <a:ext cx="76680" cy="108720"/>
          </a:xfrm>
          <a:custGeom>
            <a:avLst/>
            <a:gdLst/>
            <a:ahLst/>
            <a:rect l="l" t="t" r="r" b="b"/>
            <a:pathLst>
              <a:path w="33" h="45">
                <a:moveTo>
                  <a:pt x="0" y="45"/>
                </a:moveTo>
                <a:lnTo>
                  <a:pt x="0" y="45"/>
                </a:lnTo>
                <a:lnTo>
                  <a:pt x="0" y="0"/>
                </a:lnTo>
                <a:lnTo>
                  <a:pt x="33" y="0"/>
                </a:lnTo>
                <a:lnTo>
                  <a:pt x="33" y="45"/>
                </a:lnTo>
              </a:path>
            </a:pathLst>
          </a:custGeom>
          <a:noFill/>
          <a:ln w="6480">
            <a:solidFill>
              <a:srgbClr val="000000"/>
            </a:solidFill>
            <a:round/>
          </a:ln>
        </p:spPr>
        <p:style>
          <a:lnRef idx="0"/>
          <a:fillRef idx="0"/>
          <a:effectRef idx="0"/>
          <a:fontRef idx="minor"/>
        </p:style>
      </p:sp>
      <p:sp>
        <p:nvSpPr>
          <p:cNvPr id="304" name="CustomShape 61"/>
          <p:cNvSpPr/>
          <p:nvPr/>
        </p:nvSpPr>
        <p:spPr>
          <a:xfrm>
            <a:off x="4608000" y="4621320"/>
            <a:ext cx="38160" cy="360"/>
          </a:xfrm>
          <a:custGeom>
            <a:avLst/>
            <a:gdLst/>
            <a:ahLst/>
            <a:rect l="l" t="t" r="r" b="b"/>
            <a:pathLst>
              <a:path w="16" h="0">
                <a:moveTo>
                  <a:pt x="0" y="0"/>
                </a:moveTo>
                <a:lnTo>
                  <a:pt x="16" y="0"/>
                </a:lnTo>
                <a:lnTo>
                  <a:pt x="0" y="0"/>
                </a:lnTo>
              </a:path>
            </a:pathLst>
          </a:custGeom>
          <a:noFill/>
          <a:ln w="6480">
            <a:solidFill>
              <a:srgbClr val="000000"/>
            </a:solidFill>
            <a:round/>
          </a:ln>
        </p:spPr>
        <p:style>
          <a:lnRef idx="0"/>
          <a:fillRef idx="0"/>
          <a:effectRef idx="0"/>
          <a:fontRef idx="minor"/>
        </p:style>
      </p:sp>
      <p:sp>
        <p:nvSpPr>
          <p:cNvPr id="305" name="Line 62"/>
          <p:cNvSpPr/>
          <p:nvPr/>
        </p:nvSpPr>
        <p:spPr>
          <a:xfrm>
            <a:off x="4627080" y="4620960"/>
            <a:ext cx="360" cy="44640"/>
          </a:xfrm>
          <a:prstGeom prst="line">
            <a:avLst/>
          </a:prstGeom>
          <a:ln w="6480">
            <a:solidFill>
              <a:srgbClr val="000000"/>
            </a:solidFill>
            <a:round/>
          </a:ln>
        </p:spPr>
        <p:style>
          <a:lnRef idx="0"/>
          <a:fillRef idx="0"/>
          <a:effectRef idx="0"/>
          <a:fontRef idx="minor"/>
        </p:style>
      </p:sp>
      <p:sp>
        <p:nvSpPr>
          <p:cNvPr id="306" name="CustomShape 63"/>
          <p:cNvSpPr/>
          <p:nvPr/>
        </p:nvSpPr>
        <p:spPr>
          <a:xfrm>
            <a:off x="1340640" y="2294280"/>
            <a:ext cx="79920" cy="2480040"/>
          </a:xfrm>
          <a:prstGeom prst="rect">
            <a:avLst/>
          </a:prstGeom>
          <a:solidFill>
            <a:srgbClr val="a0a0a4"/>
          </a:solidFill>
          <a:ln>
            <a:noFill/>
          </a:ln>
        </p:spPr>
        <p:style>
          <a:lnRef idx="0"/>
          <a:fillRef idx="0"/>
          <a:effectRef idx="0"/>
          <a:fontRef idx="minor"/>
        </p:style>
      </p:sp>
      <p:sp>
        <p:nvSpPr>
          <p:cNvPr id="307" name="CustomShape 64"/>
          <p:cNvSpPr/>
          <p:nvPr/>
        </p:nvSpPr>
        <p:spPr>
          <a:xfrm>
            <a:off x="1340640" y="2294280"/>
            <a:ext cx="76680" cy="2480040"/>
          </a:xfrm>
          <a:custGeom>
            <a:avLst/>
            <a:gdLst/>
            <a:ahLst/>
            <a:rect l="l" t="t" r="r" b="b"/>
            <a:pathLst>
              <a:path w="33" h="1019">
                <a:moveTo>
                  <a:pt x="0" y="1019"/>
                </a:moveTo>
                <a:lnTo>
                  <a:pt x="0" y="1019"/>
                </a:lnTo>
                <a:lnTo>
                  <a:pt x="0" y="0"/>
                </a:lnTo>
                <a:lnTo>
                  <a:pt x="33" y="0"/>
                </a:lnTo>
                <a:lnTo>
                  <a:pt x="33" y="1019"/>
                </a:lnTo>
              </a:path>
            </a:pathLst>
          </a:custGeom>
          <a:noFill/>
          <a:ln w="6480">
            <a:solidFill>
              <a:srgbClr val="000000"/>
            </a:solidFill>
            <a:round/>
          </a:ln>
        </p:spPr>
        <p:style>
          <a:lnRef idx="0"/>
          <a:fillRef idx="0"/>
          <a:effectRef idx="0"/>
          <a:fontRef idx="minor"/>
        </p:style>
      </p:sp>
      <p:sp>
        <p:nvSpPr>
          <p:cNvPr id="308" name="CustomShape 65"/>
          <p:cNvSpPr/>
          <p:nvPr/>
        </p:nvSpPr>
        <p:spPr>
          <a:xfrm>
            <a:off x="1363320" y="1888200"/>
            <a:ext cx="34920" cy="360"/>
          </a:xfrm>
          <a:custGeom>
            <a:avLst/>
            <a:gdLst/>
            <a:ahLst/>
            <a:rect l="l" t="t" r="r" b="b"/>
            <a:pathLst>
              <a:path w="16" h="0">
                <a:moveTo>
                  <a:pt x="0" y="0"/>
                </a:moveTo>
                <a:lnTo>
                  <a:pt x="16" y="0"/>
                </a:lnTo>
                <a:lnTo>
                  <a:pt x="0" y="0"/>
                </a:lnTo>
              </a:path>
            </a:pathLst>
          </a:custGeom>
          <a:noFill/>
          <a:ln w="6480">
            <a:solidFill>
              <a:srgbClr val="000000"/>
            </a:solidFill>
            <a:round/>
          </a:ln>
        </p:spPr>
        <p:style>
          <a:lnRef idx="0"/>
          <a:fillRef idx="0"/>
          <a:effectRef idx="0"/>
          <a:fontRef idx="minor"/>
        </p:style>
      </p:sp>
      <p:sp>
        <p:nvSpPr>
          <p:cNvPr id="309" name="Line 66"/>
          <p:cNvSpPr/>
          <p:nvPr/>
        </p:nvSpPr>
        <p:spPr>
          <a:xfrm>
            <a:off x="1382400" y="1887840"/>
            <a:ext cx="360" cy="406080"/>
          </a:xfrm>
          <a:prstGeom prst="line">
            <a:avLst/>
          </a:prstGeom>
          <a:ln w="6480">
            <a:solidFill>
              <a:srgbClr val="000000"/>
            </a:solidFill>
            <a:round/>
          </a:ln>
        </p:spPr>
        <p:style>
          <a:lnRef idx="0"/>
          <a:fillRef idx="0"/>
          <a:effectRef idx="0"/>
          <a:fontRef idx="minor"/>
        </p:style>
      </p:sp>
      <p:sp>
        <p:nvSpPr>
          <p:cNvPr id="310" name="CustomShape 67"/>
          <p:cNvSpPr/>
          <p:nvPr/>
        </p:nvSpPr>
        <p:spPr>
          <a:xfrm>
            <a:off x="1909800" y="4771440"/>
            <a:ext cx="76680" cy="2880"/>
          </a:xfrm>
          <a:prstGeom prst="rect">
            <a:avLst/>
          </a:prstGeom>
          <a:solidFill>
            <a:srgbClr val="a0a0a4"/>
          </a:solidFill>
          <a:ln>
            <a:noFill/>
          </a:ln>
        </p:spPr>
        <p:style>
          <a:lnRef idx="0"/>
          <a:fillRef idx="0"/>
          <a:effectRef idx="0"/>
          <a:fontRef idx="minor"/>
        </p:style>
      </p:sp>
      <p:sp>
        <p:nvSpPr>
          <p:cNvPr id="311" name="CustomShape 68"/>
          <p:cNvSpPr/>
          <p:nvPr/>
        </p:nvSpPr>
        <p:spPr>
          <a:xfrm>
            <a:off x="1909800" y="4771440"/>
            <a:ext cx="76680" cy="2880"/>
          </a:xfrm>
          <a:custGeom>
            <a:avLst/>
            <a:gdLst/>
            <a:ahLst/>
            <a:rect l="l" t="t" r="r" b="b"/>
            <a:pathLst>
              <a:path w="33" h="1">
                <a:moveTo>
                  <a:pt x="0" y="1"/>
                </a:moveTo>
                <a:lnTo>
                  <a:pt x="0" y="1"/>
                </a:lnTo>
                <a:lnTo>
                  <a:pt x="0" y="0"/>
                </a:lnTo>
                <a:lnTo>
                  <a:pt x="33" y="0"/>
                </a:lnTo>
                <a:lnTo>
                  <a:pt x="33" y="1"/>
                </a:lnTo>
              </a:path>
            </a:pathLst>
          </a:custGeom>
          <a:noFill/>
          <a:ln w="6480">
            <a:solidFill>
              <a:srgbClr val="000000"/>
            </a:solidFill>
            <a:round/>
          </a:ln>
        </p:spPr>
        <p:style>
          <a:lnRef idx="0"/>
          <a:fillRef idx="0"/>
          <a:effectRef idx="0"/>
          <a:fontRef idx="minor"/>
        </p:style>
      </p:sp>
      <p:sp>
        <p:nvSpPr>
          <p:cNvPr id="312" name="CustomShape 69"/>
          <p:cNvSpPr/>
          <p:nvPr/>
        </p:nvSpPr>
        <p:spPr>
          <a:xfrm>
            <a:off x="1929240" y="4767840"/>
            <a:ext cx="38160" cy="360"/>
          </a:xfrm>
          <a:custGeom>
            <a:avLst/>
            <a:gdLst/>
            <a:ahLst/>
            <a:rect l="l" t="t" r="r" b="b"/>
            <a:pathLst>
              <a:path w="16" h="0">
                <a:moveTo>
                  <a:pt x="0" y="0"/>
                </a:moveTo>
                <a:lnTo>
                  <a:pt x="16" y="0"/>
                </a:lnTo>
                <a:lnTo>
                  <a:pt x="0" y="0"/>
                </a:lnTo>
              </a:path>
            </a:pathLst>
          </a:custGeom>
          <a:noFill/>
          <a:ln w="6480">
            <a:solidFill>
              <a:srgbClr val="000000"/>
            </a:solidFill>
            <a:round/>
          </a:ln>
        </p:spPr>
        <p:style>
          <a:lnRef idx="0"/>
          <a:fillRef idx="0"/>
          <a:effectRef idx="0"/>
          <a:fontRef idx="minor"/>
        </p:style>
      </p:sp>
      <p:sp>
        <p:nvSpPr>
          <p:cNvPr id="313" name="Line 70"/>
          <p:cNvSpPr/>
          <p:nvPr/>
        </p:nvSpPr>
        <p:spPr>
          <a:xfrm>
            <a:off x="1948320" y="4767840"/>
            <a:ext cx="360" cy="3240"/>
          </a:xfrm>
          <a:prstGeom prst="line">
            <a:avLst/>
          </a:prstGeom>
          <a:ln w="6480">
            <a:solidFill>
              <a:srgbClr val="000000"/>
            </a:solidFill>
            <a:round/>
          </a:ln>
        </p:spPr>
        <p:style>
          <a:lnRef idx="0"/>
          <a:fillRef idx="0"/>
          <a:effectRef idx="0"/>
          <a:fontRef idx="minor"/>
        </p:style>
      </p:sp>
      <p:sp>
        <p:nvSpPr>
          <p:cNvPr id="314" name="CustomShape 71"/>
          <p:cNvSpPr/>
          <p:nvPr/>
        </p:nvSpPr>
        <p:spPr>
          <a:xfrm>
            <a:off x="2478960" y="4771440"/>
            <a:ext cx="76680" cy="2880"/>
          </a:xfrm>
          <a:prstGeom prst="rect">
            <a:avLst/>
          </a:prstGeom>
          <a:solidFill>
            <a:srgbClr val="a0a0a4"/>
          </a:solidFill>
          <a:ln>
            <a:noFill/>
          </a:ln>
        </p:spPr>
        <p:style>
          <a:lnRef idx="0"/>
          <a:fillRef idx="0"/>
          <a:effectRef idx="0"/>
          <a:fontRef idx="minor"/>
        </p:style>
      </p:sp>
      <p:sp>
        <p:nvSpPr>
          <p:cNvPr id="315" name="CustomShape 72"/>
          <p:cNvSpPr/>
          <p:nvPr/>
        </p:nvSpPr>
        <p:spPr>
          <a:xfrm>
            <a:off x="2478960" y="4771440"/>
            <a:ext cx="73440" cy="2880"/>
          </a:xfrm>
          <a:custGeom>
            <a:avLst/>
            <a:gdLst/>
            <a:ahLst/>
            <a:rect l="l" t="t" r="r" b="b"/>
            <a:pathLst>
              <a:path w="33" h="1">
                <a:moveTo>
                  <a:pt x="0" y="1"/>
                </a:moveTo>
                <a:lnTo>
                  <a:pt x="0" y="1"/>
                </a:lnTo>
                <a:lnTo>
                  <a:pt x="0" y="0"/>
                </a:lnTo>
                <a:lnTo>
                  <a:pt x="33" y="0"/>
                </a:lnTo>
                <a:lnTo>
                  <a:pt x="33" y="1"/>
                </a:lnTo>
              </a:path>
            </a:pathLst>
          </a:custGeom>
          <a:noFill/>
          <a:ln w="6480">
            <a:solidFill>
              <a:srgbClr val="000000"/>
            </a:solidFill>
            <a:round/>
          </a:ln>
        </p:spPr>
        <p:style>
          <a:lnRef idx="0"/>
          <a:fillRef idx="0"/>
          <a:effectRef idx="0"/>
          <a:fontRef idx="minor"/>
        </p:style>
      </p:sp>
      <p:sp>
        <p:nvSpPr>
          <p:cNvPr id="316" name="CustomShape 73"/>
          <p:cNvSpPr/>
          <p:nvPr/>
        </p:nvSpPr>
        <p:spPr>
          <a:xfrm>
            <a:off x="2498400" y="4767840"/>
            <a:ext cx="34920" cy="360"/>
          </a:xfrm>
          <a:custGeom>
            <a:avLst/>
            <a:gdLst/>
            <a:ahLst/>
            <a:rect l="l" t="t" r="r" b="b"/>
            <a:pathLst>
              <a:path w="16" h="0">
                <a:moveTo>
                  <a:pt x="0" y="0"/>
                </a:moveTo>
                <a:lnTo>
                  <a:pt x="16" y="0"/>
                </a:lnTo>
                <a:lnTo>
                  <a:pt x="0" y="0"/>
                </a:lnTo>
              </a:path>
            </a:pathLst>
          </a:custGeom>
          <a:noFill/>
          <a:ln w="6480">
            <a:solidFill>
              <a:srgbClr val="000000"/>
            </a:solidFill>
            <a:round/>
          </a:ln>
        </p:spPr>
        <p:style>
          <a:lnRef idx="0"/>
          <a:fillRef idx="0"/>
          <a:effectRef idx="0"/>
          <a:fontRef idx="minor"/>
        </p:style>
      </p:sp>
      <p:sp>
        <p:nvSpPr>
          <p:cNvPr id="317" name="Line 74"/>
          <p:cNvSpPr/>
          <p:nvPr/>
        </p:nvSpPr>
        <p:spPr>
          <a:xfrm>
            <a:off x="2517480" y="4767840"/>
            <a:ext cx="360" cy="3240"/>
          </a:xfrm>
          <a:prstGeom prst="line">
            <a:avLst/>
          </a:prstGeom>
          <a:ln w="6480">
            <a:solidFill>
              <a:srgbClr val="000000"/>
            </a:solidFill>
            <a:round/>
          </a:ln>
        </p:spPr>
        <p:style>
          <a:lnRef idx="0"/>
          <a:fillRef idx="0"/>
          <a:effectRef idx="0"/>
          <a:fontRef idx="minor"/>
        </p:style>
      </p:sp>
      <p:sp>
        <p:nvSpPr>
          <p:cNvPr id="318" name="CustomShape 75"/>
          <p:cNvSpPr/>
          <p:nvPr/>
        </p:nvSpPr>
        <p:spPr>
          <a:xfrm>
            <a:off x="3045240" y="2795760"/>
            <a:ext cx="76680" cy="1978560"/>
          </a:xfrm>
          <a:prstGeom prst="rect">
            <a:avLst/>
          </a:prstGeom>
          <a:solidFill>
            <a:srgbClr val="a0a0a4"/>
          </a:solidFill>
          <a:ln>
            <a:noFill/>
          </a:ln>
        </p:spPr>
        <p:style>
          <a:lnRef idx="0"/>
          <a:fillRef idx="0"/>
          <a:effectRef idx="0"/>
          <a:fontRef idx="minor"/>
        </p:style>
      </p:sp>
      <p:sp>
        <p:nvSpPr>
          <p:cNvPr id="319" name="CustomShape 76"/>
          <p:cNvSpPr/>
          <p:nvPr/>
        </p:nvSpPr>
        <p:spPr>
          <a:xfrm>
            <a:off x="3045240" y="2795760"/>
            <a:ext cx="76680" cy="1978560"/>
          </a:xfrm>
          <a:custGeom>
            <a:avLst/>
            <a:gdLst/>
            <a:ahLst/>
            <a:rect l="l" t="t" r="r" b="b"/>
            <a:pathLst>
              <a:path w="33" h="813">
                <a:moveTo>
                  <a:pt x="0" y="813"/>
                </a:moveTo>
                <a:lnTo>
                  <a:pt x="0" y="813"/>
                </a:lnTo>
                <a:lnTo>
                  <a:pt x="0" y="0"/>
                </a:lnTo>
                <a:lnTo>
                  <a:pt x="33" y="0"/>
                </a:lnTo>
                <a:lnTo>
                  <a:pt x="33" y="813"/>
                </a:lnTo>
              </a:path>
            </a:pathLst>
          </a:custGeom>
          <a:noFill/>
          <a:ln w="6480">
            <a:solidFill>
              <a:srgbClr val="000000"/>
            </a:solidFill>
            <a:round/>
          </a:ln>
        </p:spPr>
        <p:style>
          <a:lnRef idx="0"/>
          <a:fillRef idx="0"/>
          <a:effectRef idx="0"/>
          <a:fontRef idx="minor"/>
        </p:style>
      </p:sp>
      <p:sp>
        <p:nvSpPr>
          <p:cNvPr id="320" name="CustomShape 77"/>
          <p:cNvSpPr/>
          <p:nvPr/>
        </p:nvSpPr>
        <p:spPr>
          <a:xfrm>
            <a:off x="3067560" y="2758320"/>
            <a:ext cx="34920" cy="360"/>
          </a:xfrm>
          <a:custGeom>
            <a:avLst/>
            <a:gdLst/>
            <a:ahLst/>
            <a:rect l="l" t="t" r="r" b="b"/>
            <a:pathLst>
              <a:path w="16" h="0">
                <a:moveTo>
                  <a:pt x="0" y="0"/>
                </a:moveTo>
                <a:lnTo>
                  <a:pt x="16" y="0"/>
                </a:lnTo>
                <a:lnTo>
                  <a:pt x="0" y="0"/>
                </a:lnTo>
              </a:path>
            </a:pathLst>
          </a:custGeom>
          <a:noFill/>
          <a:ln w="6480">
            <a:solidFill>
              <a:srgbClr val="000000"/>
            </a:solidFill>
            <a:round/>
          </a:ln>
        </p:spPr>
        <p:style>
          <a:lnRef idx="0"/>
          <a:fillRef idx="0"/>
          <a:effectRef idx="0"/>
          <a:fontRef idx="minor"/>
        </p:style>
      </p:sp>
      <p:sp>
        <p:nvSpPr>
          <p:cNvPr id="321" name="Line 78"/>
          <p:cNvSpPr/>
          <p:nvPr/>
        </p:nvSpPr>
        <p:spPr>
          <a:xfrm>
            <a:off x="3083400" y="2757960"/>
            <a:ext cx="360" cy="37800"/>
          </a:xfrm>
          <a:prstGeom prst="line">
            <a:avLst/>
          </a:prstGeom>
          <a:ln w="6480">
            <a:solidFill>
              <a:srgbClr val="000000"/>
            </a:solidFill>
            <a:round/>
          </a:ln>
        </p:spPr>
        <p:style>
          <a:lnRef idx="0"/>
          <a:fillRef idx="0"/>
          <a:effectRef idx="0"/>
          <a:fontRef idx="minor"/>
        </p:style>
      </p:sp>
      <p:sp>
        <p:nvSpPr>
          <p:cNvPr id="322" name="CustomShape 79"/>
          <p:cNvSpPr/>
          <p:nvPr/>
        </p:nvSpPr>
        <p:spPr>
          <a:xfrm>
            <a:off x="3614400" y="4757760"/>
            <a:ext cx="76680" cy="16560"/>
          </a:xfrm>
          <a:prstGeom prst="rect">
            <a:avLst/>
          </a:prstGeom>
          <a:solidFill>
            <a:srgbClr val="a0a0a4"/>
          </a:solidFill>
          <a:ln>
            <a:noFill/>
          </a:ln>
        </p:spPr>
        <p:style>
          <a:lnRef idx="0"/>
          <a:fillRef idx="0"/>
          <a:effectRef idx="0"/>
          <a:fontRef idx="minor"/>
        </p:style>
      </p:sp>
      <p:sp>
        <p:nvSpPr>
          <p:cNvPr id="323" name="CustomShape 80"/>
          <p:cNvSpPr/>
          <p:nvPr/>
        </p:nvSpPr>
        <p:spPr>
          <a:xfrm>
            <a:off x="3614400" y="4757760"/>
            <a:ext cx="73440" cy="16560"/>
          </a:xfrm>
          <a:custGeom>
            <a:avLst/>
            <a:gdLst/>
            <a:ahLst/>
            <a:rect l="l" t="t" r="r" b="b"/>
            <a:pathLst>
              <a:path w="33" h="6">
                <a:moveTo>
                  <a:pt x="0" y="6"/>
                </a:moveTo>
                <a:lnTo>
                  <a:pt x="0" y="6"/>
                </a:lnTo>
                <a:lnTo>
                  <a:pt x="0" y="0"/>
                </a:lnTo>
                <a:lnTo>
                  <a:pt x="33" y="0"/>
                </a:lnTo>
                <a:lnTo>
                  <a:pt x="33" y="6"/>
                </a:lnTo>
              </a:path>
            </a:pathLst>
          </a:custGeom>
          <a:noFill/>
          <a:ln w="6480">
            <a:solidFill>
              <a:srgbClr val="000000"/>
            </a:solidFill>
            <a:round/>
          </a:ln>
        </p:spPr>
        <p:style>
          <a:lnRef idx="0"/>
          <a:fillRef idx="0"/>
          <a:effectRef idx="0"/>
          <a:fontRef idx="minor"/>
        </p:style>
      </p:sp>
      <p:sp>
        <p:nvSpPr>
          <p:cNvPr id="324" name="CustomShape 81"/>
          <p:cNvSpPr/>
          <p:nvPr/>
        </p:nvSpPr>
        <p:spPr>
          <a:xfrm>
            <a:off x="3633840" y="4757760"/>
            <a:ext cx="38160" cy="360"/>
          </a:xfrm>
          <a:custGeom>
            <a:avLst/>
            <a:gdLst/>
            <a:ahLst/>
            <a:rect l="l" t="t" r="r" b="b"/>
            <a:pathLst>
              <a:path w="16" h="0">
                <a:moveTo>
                  <a:pt x="0" y="0"/>
                </a:moveTo>
                <a:lnTo>
                  <a:pt x="16" y="0"/>
                </a:lnTo>
                <a:lnTo>
                  <a:pt x="0" y="0"/>
                </a:lnTo>
              </a:path>
            </a:pathLst>
          </a:custGeom>
          <a:noFill/>
          <a:ln w="6480">
            <a:solidFill>
              <a:srgbClr val="000000"/>
            </a:solidFill>
            <a:round/>
          </a:ln>
        </p:spPr>
        <p:style>
          <a:lnRef idx="0"/>
          <a:fillRef idx="0"/>
          <a:effectRef idx="0"/>
          <a:fontRef idx="minor"/>
        </p:style>
      </p:sp>
      <p:sp>
        <p:nvSpPr>
          <p:cNvPr id="325" name="Line 82"/>
          <p:cNvSpPr/>
          <p:nvPr/>
        </p:nvSpPr>
        <p:spPr>
          <a:xfrm>
            <a:off x="3652920" y="4757400"/>
            <a:ext cx="360" cy="360"/>
          </a:xfrm>
          <a:prstGeom prst="line">
            <a:avLst/>
          </a:prstGeom>
          <a:ln w="6480">
            <a:solidFill>
              <a:srgbClr val="000000"/>
            </a:solidFill>
            <a:round/>
          </a:ln>
        </p:spPr>
        <p:style>
          <a:lnRef idx="0"/>
          <a:fillRef idx="0"/>
          <a:effectRef idx="0"/>
          <a:fontRef idx="minor"/>
        </p:style>
      </p:sp>
      <p:sp>
        <p:nvSpPr>
          <p:cNvPr id="326" name="CustomShape 83"/>
          <p:cNvSpPr/>
          <p:nvPr/>
        </p:nvSpPr>
        <p:spPr>
          <a:xfrm>
            <a:off x="4180320" y="4740840"/>
            <a:ext cx="79920" cy="33840"/>
          </a:xfrm>
          <a:prstGeom prst="rect">
            <a:avLst/>
          </a:prstGeom>
          <a:solidFill>
            <a:srgbClr val="a0a0a4"/>
          </a:solidFill>
          <a:ln>
            <a:noFill/>
          </a:ln>
        </p:spPr>
        <p:style>
          <a:lnRef idx="0"/>
          <a:fillRef idx="0"/>
          <a:effectRef idx="0"/>
          <a:fontRef idx="minor"/>
        </p:style>
      </p:sp>
      <p:sp>
        <p:nvSpPr>
          <p:cNvPr id="327" name="CustomShape 84"/>
          <p:cNvSpPr/>
          <p:nvPr/>
        </p:nvSpPr>
        <p:spPr>
          <a:xfrm>
            <a:off x="4180320" y="4740840"/>
            <a:ext cx="76680" cy="33840"/>
          </a:xfrm>
          <a:custGeom>
            <a:avLst/>
            <a:gdLst/>
            <a:ahLst/>
            <a:rect l="l" t="t" r="r" b="b"/>
            <a:pathLst>
              <a:path w="33" h="13">
                <a:moveTo>
                  <a:pt x="0" y="13"/>
                </a:moveTo>
                <a:lnTo>
                  <a:pt x="0" y="13"/>
                </a:lnTo>
                <a:lnTo>
                  <a:pt x="0" y="0"/>
                </a:lnTo>
                <a:lnTo>
                  <a:pt x="33" y="0"/>
                </a:lnTo>
                <a:lnTo>
                  <a:pt x="33" y="13"/>
                </a:lnTo>
              </a:path>
            </a:pathLst>
          </a:custGeom>
          <a:noFill/>
          <a:ln w="6480">
            <a:solidFill>
              <a:srgbClr val="000000"/>
            </a:solidFill>
            <a:round/>
          </a:ln>
        </p:spPr>
        <p:style>
          <a:lnRef idx="0"/>
          <a:fillRef idx="0"/>
          <a:effectRef idx="0"/>
          <a:fontRef idx="minor"/>
        </p:style>
      </p:sp>
      <p:sp>
        <p:nvSpPr>
          <p:cNvPr id="328" name="CustomShape 85"/>
          <p:cNvSpPr/>
          <p:nvPr/>
        </p:nvSpPr>
        <p:spPr>
          <a:xfrm>
            <a:off x="4203000" y="4730400"/>
            <a:ext cx="34920" cy="360"/>
          </a:xfrm>
          <a:custGeom>
            <a:avLst/>
            <a:gdLst/>
            <a:ahLst/>
            <a:rect l="l" t="t" r="r" b="b"/>
            <a:pathLst>
              <a:path w="16" h="0">
                <a:moveTo>
                  <a:pt x="0" y="0"/>
                </a:moveTo>
                <a:lnTo>
                  <a:pt x="16" y="0"/>
                </a:lnTo>
                <a:lnTo>
                  <a:pt x="0" y="0"/>
                </a:lnTo>
              </a:path>
            </a:pathLst>
          </a:custGeom>
          <a:noFill/>
          <a:ln w="6480">
            <a:solidFill>
              <a:srgbClr val="000000"/>
            </a:solidFill>
            <a:round/>
          </a:ln>
        </p:spPr>
        <p:style>
          <a:lnRef idx="0"/>
          <a:fillRef idx="0"/>
          <a:effectRef idx="0"/>
          <a:fontRef idx="minor"/>
        </p:style>
      </p:sp>
      <p:sp>
        <p:nvSpPr>
          <p:cNvPr id="329" name="Line 86"/>
          <p:cNvSpPr/>
          <p:nvPr/>
        </p:nvSpPr>
        <p:spPr>
          <a:xfrm>
            <a:off x="4222080" y="4730400"/>
            <a:ext cx="360" cy="10080"/>
          </a:xfrm>
          <a:prstGeom prst="line">
            <a:avLst/>
          </a:prstGeom>
          <a:ln w="6480">
            <a:solidFill>
              <a:srgbClr val="000000"/>
            </a:solidFill>
            <a:round/>
          </a:ln>
        </p:spPr>
        <p:style>
          <a:lnRef idx="0"/>
          <a:fillRef idx="0"/>
          <a:effectRef idx="0"/>
          <a:fontRef idx="minor"/>
        </p:style>
      </p:sp>
      <p:sp>
        <p:nvSpPr>
          <p:cNvPr id="330" name="CustomShape 87"/>
          <p:cNvSpPr/>
          <p:nvPr/>
        </p:nvSpPr>
        <p:spPr>
          <a:xfrm>
            <a:off x="4749480" y="3870720"/>
            <a:ext cx="76680" cy="903960"/>
          </a:xfrm>
          <a:prstGeom prst="rect">
            <a:avLst/>
          </a:prstGeom>
          <a:solidFill>
            <a:srgbClr val="a0a0a4"/>
          </a:solidFill>
          <a:ln>
            <a:noFill/>
          </a:ln>
        </p:spPr>
        <p:style>
          <a:lnRef idx="0"/>
          <a:fillRef idx="0"/>
          <a:effectRef idx="0"/>
          <a:fontRef idx="minor"/>
        </p:style>
      </p:sp>
      <p:sp>
        <p:nvSpPr>
          <p:cNvPr id="331" name="CustomShape 88"/>
          <p:cNvSpPr/>
          <p:nvPr/>
        </p:nvSpPr>
        <p:spPr>
          <a:xfrm>
            <a:off x="4749480" y="3870720"/>
            <a:ext cx="76680" cy="903960"/>
          </a:xfrm>
          <a:custGeom>
            <a:avLst/>
            <a:gdLst/>
            <a:ahLst/>
            <a:rect l="l" t="t" r="r" b="b"/>
            <a:pathLst>
              <a:path w="33" h="371">
                <a:moveTo>
                  <a:pt x="0" y="371"/>
                </a:moveTo>
                <a:lnTo>
                  <a:pt x="0" y="371"/>
                </a:lnTo>
                <a:lnTo>
                  <a:pt x="0" y="0"/>
                </a:lnTo>
                <a:lnTo>
                  <a:pt x="33" y="0"/>
                </a:lnTo>
                <a:lnTo>
                  <a:pt x="33" y="371"/>
                </a:lnTo>
              </a:path>
            </a:pathLst>
          </a:custGeom>
          <a:noFill/>
          <a:ln w="6480">
            <a:solidFill>
              <a:srgbClr val="000000"/>
            </a:solidFill>
            <a:round/>
          </a:ln>
        </p:spPr>
        <p:style>
          <a:lnRef idx="0"/>
          <a:fillRef idx="0"/>
          <a:effectRef idx="0"/>
          <a:fontRef idx="minor"/>
        </p:style>
      </p:sp>
      <p:sp>
        <p:nvSpPr>
          <p:cNvPr id="332" name="CustomShape 89"/>
          <p:cNvSpPr/>
          <p:nvPr/>
        </p:nvSpPr>
        <p:spPr>
          <a:xfrm>
            <a:off x="4768920" y="3706920"/>
            <a:ext cx="38160" cy="360"/>
          </a:xfrm>
          <a:custGeom>
            <a:avLst/>
            <a:gdLst/>
            <a:ahLst/>
            <a:rect l="l" t="t" r="r" b="b"/>
            <a:pathLst>
              <a:path w="16" h="0">
                <a:moveTo>
                  <a:pt x="0" y="0"/>
                </a:moveTo>
                <a:lnTo>
                  <a:pt x="16" y="0"/>
                </a:lnTo>
                <a:lnTo>
                  <a:pt x="0" y="0"/>
                </a:lnTo>
              </a:path>
            </a:pathLst>
          </a:custGeom>
          <a:noFill/>
          <a:ln w="6480">
            <a:solidFill>
              <a:srgbClr val="000000"/>
            </a:solidFill>
            <a:round/>
          </a:ln>
        </p:spPr>
        <p:style>
          <a:lnRef idx="0"/>
          <a:fillRef idx="0"/>
          <a:effectRef idx="0"/>
          <a:fontRef idx="minor"/>
        </p:style>
      </p:sp>
      <p:sp>
        <p:nvSpPr>
          <p:cNvPr id="333" name="Line 90"/>
          <p:cNvSpPr/>
          <p:nvPr/>
        </p:nvSpPr>
        <p:spPr>
          <a:xfrm>
            <a:off x="4788000" y="3706560"/>
            <a:ext cx="360" cy="163800"/>
          </a:xfrm>
          <a:prstGeom prst="line">
            <a:avLst/>
          </a:prstGeom>
          <a:ln w="6480">
            <a:solidFill>
              <a:srgbClr val="000000"/>
            </a:solidFill>
            <a:round/>
          </a:ln>
        </p:spPr>
        <p:style>
          <a:lnRef idx="0"/>
          <a:fillRef idx="0"/>
          <a:effectRef idx="0"/>
          <a:fontRef idx="minor"/>
        </p:style>
      </p:sp>
      <p:sp>
        <p:nvSpPr>
          <p:cNvPr id="334" name="CustomShape 91"/>
          <p:cNvSpPr/>
          <p:nvPr/>
        </p:nvSpPr>
        <p:spPr>
          <a:xfrm>
            <a:off x="5319000" y="4757760"/>
            <a:ext cx="76680" cy="16560"/>
          </a:xfrm>
          <a:prstGeom prst="rect">
            <a:avLst/>
          </a:prstGeom>
          <a:solidFill>
            <a:srgbClr val="a0a0a4"/>
          </a:solidFill>
          <a:ln>
            <a:noFill/>
          </a:ln>
        </p:spPr>
        <p:style>
          <a:lnRef idx="0"/>
          <a:fillRef idx="0"/>
          <a:effectRef idx="0"/>
          <a:fontRef idx="minor"/>
        </p:style>
      </p:sp>
      <p:sp>
        <p:nvSpPr>
          <p:cNvPr id="335" name="CustomShape 92"/>
          <p:cNvSpPr/>
          <p:nvPr/>
        </p:nvSpPr>
        <p:spPr>
          <a:xfrm>
            <a:off x="5319000" y="4757760"/>
            <a:ext cx="73440" cy="16560"/>
          </a:xfrm>
          <a:custGeom>
            <a:avLst/>
            <a:gdLst/>
            <a:ahLst/>
            <a:rect l="l" t="t" r="r" b="b"/>
            <a:pathLst>
              <a:path w="33" h="6">
                <a:moveTo>
                  <a:pt x="0" y="6"/>
                </a:moveTo>
                <a:lnTo>
                  <a:pt x="0" y="6"/>
                </a:lnTo>
                <a:lnTo>
                  <a:pt x="0" y="0"/>
                </a:lnTo>
                <a:lnTo>
                  <a:pt x="33" y="0"/>
                </a:lnTo>
                <a:lnTo>
                  <a:pt x="33" y="6"/>
                </a:lnTo>
              </a:path>
            </a:pathLst>
          </a:custGeom>
          <a:noFill/>
          <a:ln w="6480">
            <a:solidFill>
              <a:srgbClr val="000000"/>
            </a:solidFill>
            <a:round/>
          </a:ln>
        </p:spPr>
        <p:style>
          <a:lnRef idx="0"/>
          <a:fillRef idx="0"/>
          <a:effectRef idx="0"/>
          <a:fontRef idx="minor"/>
        </p:style>
      </p:sp>
      <p:sp>
        <p:nvSpPr>
          <p:cNvPr id="336" name="CustomShape 93"/>
          <p:cNvSpPr/>
          <p:nvPr/>
        </p:nvSpPr>
        <p:spPr>
          <a:xfrm>
            <a:off x="5338080" y="4757760"/>
            <a:ext cx="38160" cy="360"/>
          </a:xfrm>
          <a:custGeom>
            <a:avLst/>
            <a:gdLst/>
            <a:ahLst/>
            <a:rect l="l" t="t" r="r" b="b"/>
            <a:pathLst>
              <a:path w="16" h="0">
                <a:moveTo>
                  <a:pt x="0" y="0"/>
                </a:moveTo>
                <a:lnTo>
                  <a:pt x="16" y="0"/>
                </a:lnTo>
                <a:lnTo>
                  <a:pt x="0" y="0"/>
                </a:lnTo>
              </a:path>
            </a:pathLst>
          </a:custGeom>
          <a:noFill/>
          <a:ln w="6480">
            <a:solidFill>
              <a:srgbClr val="000000"/>
            </a:solidFill>
            <a:round/>
          </a:ln>
        </p:spPr>
        <p:style>
          <a:lnRef idx="0"/>
          <a:fillRef idx="0"/>
          <a:effectRef idx="0"/>
          <a:fontRef idx="minor"/>
        </p:style>
      </p:sp>
      <p:sp>
        <p:nvSpPr>
          <p:cNvPr id="337" name="Line 94"/>
          <p:cNvSpPr/>
          <p:nvPr/>
        </p:nvSpPr>
        <p:spPr>
          <a:xfrm>
            <a:off x="5357160" y="4757400"/>
            <a:ext cx="360" cy="360"/>
          </a:xfrm>
          <a:prstGeom prst="line">
            <a:avLst/>
          </a:prstGeom>
          <a:ln w="6480">
            <a:solidFill>
              <a:srgbClr val="000000"/>
            </a:solidFill>
            <a:round/>
          </a:ln>
        </p:spPr>
        <p:style>
          <a:lnRef idx="0"/>
          <a:fillRef idx="0"/>
          <a:effectRef idx="0"/>
          <a:fontRef idx="minor"/>
        </p:style>
      </p:sp>
      <p:sp>
        <p:nvSpPr>
          <p:cNvPr id="338" name="CustomShape 95"/>
          <p:cNvSpPr/>
          <p:nvPr/>
        </p:nvSpPr>
        <p:spPr>
          <a:xfrm>
            <a:off x="1340640" y="2294280"/>
            <a:ext cx="79920" cy="2480040"/>
          </a:xfrm>
          <a:prstGeom prst="rect">
            <a:avLst/>
          </a:prstGeom>
          <a:solidFill>
            <a:srgbClr val="a0a0a4"/>
          </a:solidFill>
          <a:ln>
            <a:noFill/>
          </a:ln>
        </p:spPr>
        <p:style>
          <a:lnRef idx="0"/>
          <a:fillRef idx="0"/>
          <a:effectRef idx="0"/>
          <a:fontRef idx="minor"/>
        </p:style>
      </p:sp>
      <p:sp>
        <p:nvSpPr>
          <p:cNvPr id="339" name="CustomShape 96"/>
          <p:cNvSpPr/>
          <p:nvPr/>
        </p:nvSpPr>
        <p:spPr>
          <a:xfrm>
            <a:off x="1340640" y="2294280"/>
            <a:ext cx="76680" cy="2480040"/>
          </a:xfrm>
          <a:custGeom>
            <a:avLst/>
            <a:gdLst/>
            <a:ahLst/>
            <a:rect l="l" t="t" r="r" b="b"/>
            <a:pathLst>
              <a:path w="33" h="1019">
                <a:moveTo>
                  <a:pt x="0" y="1019"/>
                </a:moveTo>
                <a:lnTo>
                  <a:pt x="0" y="1019"/>
                </a:lnTo>
                <a:lnTo>
                  <a:pt x="0" y="0"/>
                </a:lnTo>
                <a:lnTo>
                  <a:pt x="33" y="0"/>
                </a:lnTo>
                <a:lnTo>
                  <a:pt x="33" y="1019"/>
                </a:lnTo>
              </a:path>
            </a:pathLst>
          </a:custGeom>
          <a:noFill/>
          <a:ln w="6480">
            <a:solidFill>
              <a:srgbClr val="000000"/>
            </a:solidFill>
            <a:round/>
          </a:ln>
        </p:spPr>
        <p:style>
          <a:lnRef idx="0"/>
          <a:fillRef idx="0"/>
          <a:effectRef idx="0"/>
          <a:fontRef idx="minor"/>
        </p:style>
      </p:sp>
      <p:sp>
        <p:nvSpPr>
          <p:cNvPr id="340" name="CustomShape 97"/>
          <p:cNvSpPr/>
          <p:nvPr/>
        </p:nvSpPr>
        <p:spPr>
          <a:xfrm>
            <a:off x="1363320" y="1888200"/>
            <a:ext cx="34920" cy="360"/>
          </a:xfrm>
          <a:custGeom>
            <a:avLst/>
            <a:gdLst/>
            <a:ahLst/>
            <a:rect l="l" t="t" r="r" b="b"/>
            <a:pathLst>
              <a:path w="16" h="0">
                <a:moveTo>
                  <a:pt x="0" y="0"/>
                </a:moveTo>
                <a:lnTo>
                  <a:pt x="16" y="0"/>
                </a:lnTo>
                <a:lnTo>
                  <a:pt x="0" y="0"/>
                </a:lnTo>
              </a:path>
            </a:pathLst>
          </a:custGeom>
          <a:noFill/>
          <a:ln w="6480">
            <a:solidFill>
              <a:srgbClr val="000000"/>
            </a:solidFill>
            <a:round/>
          </a:ln>
        </p:spPr>
        <p:style>
          <a:lnRef idx="0"/>
          <a:fillRef idx="0"/>
          <a:effectRef idx="0"/>
          <a:fontRef idx="minor"/>
        </p:style>
      </p:sp>
      <p:sp>
        <p:nvSpPr>
          <p:cNvPr id="341" name="Line 98"/>
          <p:cNvSpPr/>
          <p:nvPr/>
        </p:nvSpPr>
        <p:spPr>
          <a:xfrm>
            <a:off x="1382400" y="1887840"/>
            <a:ext cx="360" cy="406080"/>
          </a:xfrm>
          <a:prstGeom prst="line">
            <a:avLst/>
          </a:prstGeom>
          <a:ln w="6480">
            <a:solidFill>
              <a:srgbClr val="000000"/>
            </a:solidFill>
            <a:round/>
          </a:ln>
        </p:spPr>
        <p:style>
          <a:lnRef idx="0"/>
          <a:fillRef idx="0"/>
          <a:effectRef idx="0"/>
          <a:fontRef idx="minor"/>
        </p:style>
      </p:sp>
      <p:sp>
        <p:nvSpPr>
          <p:cNvPr id="342" name="CustomShape 99"/>
          <p:cNvSpPr/>
          <p:nvPr/>
        </p:nvSpPr>
        <p:spPr>
          <a:xfrm>
            <a:off x="1909800" y="4771440"/>
            <a:ext cx="76680" cy="2880"/>
          </a:xfrm>
          <a:prstGeom prst="rect">
            <a:avLst/>
          </a:prstGeom>
          <a:solidFill>
            <a:srgbClr val="a0a0a4"/>
          </a:solidFill>
          <a:ln>
            <a:noFill/>
          </a:ln>
        </p:spPr>
        <p:style>
          <a:lnRef idx="0"/>
          <a:fillRef idx="0"/>
          <a:effectRef idx="0"/>
          <a:fontRef idx="minor"/>
        </p:style>
      </p:sp>
      <p:sp>
        <p:nvSpPr>
          <p:cNvPr id="343" name="CustomShape 100"/>
          <p:cNvSpPr/>
          <p:nvPr/>
        </p:nvSpPr>
        <p:spPr>
          <a:xfrm>
            <a:off x="1909800" y="4771440"/>
            <a:ext cx="76680" cy="2880"/>
          </a:xfrm>
          <a:custGeom>
            <a:avLst/>
            <a:gdLst/>
            <a:ahLst/>
            <a:rect l="l" t="t" r="r" b="b"/>
            <a:pathLst>
              <a:path w="33" h="1">
                <a:moveTo>
                  <a:pt x="0" y="1"/>
                </a:moveTo>
                <a:lnTo>
                  <a:pt x="0" y="1"/>
                </a:lnTo>
                <a:lnTo>
                  <a:pt x="0" y="0"/>
                </a:lnTo>
                <a:lnTo>
                  <a:pt x="33" y="0"/>
                </a:lnTo>
                <a:lnTo>
                  <a:pt x="33" y="1"/>
                </a:lnTo>
              </a:path>
            </a:pathLst>
          </a:custGeom>
          <a:noFill/>
          <a:ln w="6480">
            <a:solidFill>
              <a:srgbClr val="000000"/>
            </a:solidFill>
            <a:round/>
          </a:ln>
        </p:spPr>
        <p:style>
          <a:lnRef idx="0"/>
          <a:fillRef idx="0"/>
          <a:effectRef idx="0"/>
          <a:fontRef idx="minor"/>
        </p:style>
      </p:sp>
      <p:sp>
        <p:nvSpPr>
          <p:cNvPr id="344" name="CustomShape 101"/>
          <p:cNvSpPr/>
          <p:nvPr/>
        </p:nvSpPr>
        <p:spPr>
          <a:xfrm>
            <a:off x="1929240" y="4767840"/>
            <a:ext cx="38160" cy="360"/>
          </a:xfrm>
          <a:custGeom>
            <a:avLst/>
            <a:gdLst/>
            <a:ahLst/>
            <a:rect l="l" t="t" r="r" b="b"/>
            <a:pathLst>
              <a:path w="16" h="0">
                <a:moveTo>
                  <a:pt x="0" y="0"/>
                </a:moveTo>
                <a:lnTo>
                  <a:pt x="16" y="0"/>
                </a:lnTo>
                <a:lnTo>
                  <a:pt x="0" y="0"/>
                </a:lnTo>
              </a:path>
            </a:pathLst>
          </a:custGeom>
          <a:noFill/>
          <a:ln w="6480">
            <a:solidFill>
              <a:srgbClr val="000000"/>
            </a:solidFill>
            <a:round/>
          </a:ln>
        </p:spPr>
        <p:style>
          <a:lnRef idx="0"/>
          <a:fillRef idx="0"/>
          <a:effectRef idx="0"/>
          <a:fontRef idx="minor"/>
        </p:style>
      </p:sp>
      <p:sp>
        <p:nvSpPr>
          <p:cNvPr id="345" name="Line 102"/>
          <p:cNvSpPr/>
          <p:nvPr/>
        </p:nvSpPr>
        <p:spPr>
          <a:xfrm>
            <a:off x="1948320" y="4767840"/>
            <a:ext cx="360" cy="3240"/>
          </a:xfrm>
          <a:prstGeom prst="line">
            <a:avLst/>
          </a:prstGeom>
          <a:ln w="6480">
            <a:solidFill>
              <a:srgbClr val="000000"/>
            </a:solidFill>
            <a:round/>
          </a:ln>
        </p:spPr>
        <p:style>
          <a:lnRef idx="0"/>
          <a:fillRef idx="0"/>
          <a:effectRef idx="0"/>
          <a:fontRef idx="minor"/>
        </p:style>
      </p:sp>
      <p:sp>
        <p:nvSpPr>
          <p:cNvPr id="346" name="CustomShape 103"/>
          <p:cNvSpPr/>
          <p:nvPr/>
        </p:nvSpPr>
        <p:spPr>
          <a:xfrm>
            <a:off x="2478960" y="4771440"/>
            <a:ext cx="76680" cy="2880"/>
          </a:xfrm>
          <a:prstGeom prst="rect">
            <a:avLst/>
          </a:prstGeom>
          <a:solidFill>
            <a:srgbClr val="a0a0a4"/>
          </a:solidFill>
          <a:ln>
            <a:noFill/>
          </a:ln>
        </p:spPr>
        <p:style>
          <a:lnRef idx="0"/>
          <a:fillRef idx="0"/>
          <a:effectRef idx="0"/>
          <a:fontRef idx="minor"/>
        </p:style>
      </p:sp>
      <p:sp>
        <p:nvSpPr>
          <p:cNvPr id="347" name="CustomShape 104"/>
          <p:cNvSpPr/>
          <p:nvPr/>
        </p:nvSpPr>
        <p:spPr>
          <a:xfrm>
            <a:off x="2478960" y="4771440"/>
            <a:ext cx="73440" cy="2880"/>
          </a:xfrm>
          <a:custGeom>
            <a:avLst/>
            <a:gdLst/>
            <a:ahLst/>
            <a:rect l="l" t="t" r="r" b="b"/>
            <a:pathLst>
              <a:path w="33" h="1">
                <a:moveTo>
                  <a:pt x="0" y="1"/>
                </a:moveTo>
                <a:lnTo>
                  <a:pt x="0" y="1"/>
                </a:lnTo>
                <a:lnTo>
                  <a:pt x="0" y="0"/>
                </a:lnTo>
                <a:lnTo>
                  <a:pt x="33" y="0"/>
                </a:lnTo>
                <a:lnTo>
                  <a:pt x="33" y="1"/>
                </a:lnTo>
              </a:path>
            </a:pathLst>
          </a:custGeom>
          <a:noFill/>
          <a:ln w="6480">
            <a:solidFill>
              <a:srgbClr val="000000"/>
            </a:solidFill>
            <a:round/>
          </a:ln>
        </p:spPr>
        <p:style>
          <a:lnRef idx="0"/>
          <a:fillRef idx="0"/>
          <a:effectRef idx="0"/>
          <a:fontRef idx="minor"/>
        </p:style>
      </p:sp>
      <p:sp>
        <p:nvSpPr>
          <p:cNvPr id="348" name="CustomShape 105"/>
          <p:cNvSpPr/>
          <p:nvPr/>
        </p:nvSpPr>
        <p:spPr>
          <a:xfrm>
            <a:off x="2498400" y="4767840"/>
            <a:ext cx="34920" cy="360"/>
          </a:xfrm>
          <a:custGeom>
            <a:avLst/>
            <a:gdLst/>
            <a:ahLst/>
            <a:rect l="l" t="t" r="r" b="b"/>
            <a:pathLst>
              <a:path w="16" h="0">
                <a:moveTo>
                  <a:pt x="0" y="0"/>
                </a:moveTo>
                <a:lnTo>
                  <a:pt x="16" y="0"/>
                </a:lnTo>
                <a:lnTo>
                  <a:pt x="0" y="0"/>
                </a:lnTo>
              </a:path>
            </a:pathLst>
          </a:custGeom>
          <a:noFill/>
          <a:ln w="6480">
            <a:solidFill>
              <a:srgbClr val="000000"/>
            </a:solidFill>
            <a:round/>
          </a:ln>
        </p:spPr>
        <p:style>
          <a:lnRef idx="0"/>
          <a:fillRef idx="0"/>
          <a:effectRef idx="0"/>
          <a:fontRef idx="minor"/>
        </p:style>
      </p:sp>
      <p:sp>
        <p:nvSpPr>
          <p:cNvPr id="349" name="Line 106"/>
          <p:cNvSpPr/>
          <p:nvPr/>
        </p:nvSpPr>
        <p:spPr>
          <a:xfrm>
            <a:off x="2517480" y="4767840"/>
            <a:ext cx="360" cy="3240"/>
          </a:xfrm>
          <a:prstGeom prst="line">
            <a:avLst/>
          </a:prstGeom>
          <a:ln w="6480">
            <a:solidFill>
              <a:srgbClr val="000000"/>
            </a:solidFill>
            <a:round/>
          </a:ln>
        </p:spPr>
        <p:style>
          <a:lnRef idx="0"/>
          <a:fillRef idx="0"/>
          <a:effectRef idx="0"/>
          <a:fontRef idx="minor"/>
        </p:style>
      </p:sp>
      <p:sp>
        <p:nvSpPr>
          <p:cNvPr id="350" name="CustomShape 107"/>
          <p:cNvSpPr/>
          <p:nvPr/>
        </p:nvSpPr>
        <p:spPr>
          <a:xfrm>
            <a:off x="3045240" y="2795760"/>
            <a:ext cx="76680" cy="1978560"/>
          </a:xfrm>
          <a:prstGeom prst="rect">
            <a:avLst/>
          </a:prstGeom>
          <a:solidFill>
            <a:srgbClr val="a0a0a4"/>
          </a:solidFill>
          <a:ln>
            <a:noFill/>
          </a:ln>
        </p:spPr>
        <p:style>
          <a:lnRef idx="0"/>
          <a:fillRef idx="0"/>
          <a:effectRef idx="0"/>
          <a:fontRef idx="minor"/>
        </p:style>
      </p:sp>
      <p:sp>
        <p:nvSpPr>
          <p:cNvPr id="351" name="CustomShape 108"/>
          <p:cNvSpPr/>
          <p:nvPr/>
        </p:nvSpPr>
        <p:spPr>
          <a:xfrm>
            <a:off x="3045240" y="2795760"/>
            <a:ext cx="76680" cy="1978560"/>
          </a:xfrm>
          <a:custGeom>
            <a:avLst/>
            <a:gdLst/>
            <a:ahLst/>
            <a:rect l="l" t="t" r="r" b="b"/>
            <a:pathLst>
              <a:path w="33" h="813">
                <a:moveTo>
                  <a:pt x="0" y="813"/>
                </a:moveTo>
                <a:lnTo>
                  <a:pt x="0" y="813"/>
                </a:lnTo>
                <a:lnTo>
                  <a:pt x="0" y="0"/>
                </a:lnTo>
                <a:lnTo>
                  <a:pt x="33" y="0"/>
                </a:lnTo>
                <a:lnTo>
                  <a:pt x="33" y="813"/>
                </a:lnTo>
              </a:path>
            </a:pathLst>
          </a:custGeom>
          <a:noFill/>
          <a:ln w="6480">
            <a:solidFill>
              <a:srgbClr val="000000"/>
            </a:solidFill>
            <a:round/>
          </a:ln>
        </p:spPr>
        <p:style>
          <a:lnRef idx="0"/>
          <a:fillRef idx="0"/>
          <a:effectRef idx="0"/>
          <a:fontRef idx="minor"/>
        </p:style>
      </p:sp>
      <p:sp>
        <p:nvSpPr>
          <p:cNvPr id="352" name="CustomShape 109"/>
          <p:cNvSpPr/>
          <p:nvPr/>
        </p:nvSpPr>
        <p:spPr>
          <a:xfrm>
            <a:off x="3067560" y="2758320"/>
            <a:ext cx="34920" cy="360"/>
          </a:xfrm>
          <a:custGeom>
            <a:avLst/>
            <a:gdLst/>
            <a:ahLst/>
            <a:rect l="l" t="t" r="r" b="b"/>
            <a:pathLst>
              <a:path w="16" h="0">
                <a:moveTo>
                  <a:pt x="0" y="0"/>
                </a:moveTo>
                <a:lnTo>
                  <a:pt x="16" y="0"/>
                </a:lnTo>
                <a:lnTo>
                  <a:pt x="0" y="0"/>
                </a:lnTo>
              </a:path>
            </a:pathLst>
          </a:custGeom>
          <a:noFill/>
          <a:ln w="6480">
            <a:solidFill>
              <a:srgbClr val="000000"/>
            </a:solidFill>
            <a:round/>
          </a:ln>
        </p:spPr>
        <p:style>
          <a:lnRef idx="0"/>
          <a:fillRef idx="0"/>
          <a:effectRef idx="0"/>
          <a:fontRef idx="minor"/>
        </p:style>
      </p:sp>
      <p:sp>
        <p:nvSpPr>
          <p:cNvPr id="353" name="Line 110"/>
          <p:cNvSpPr/>
          <p:nvPr/>
        </p:nvSpPr>
        <p:spPr>
          <a:xfrm>
            <a:off x="3083400" y="2757960"/>
            <a:ext cx="360" cy="37800"/>
          </a:xfrm>
          <a:prstGeom prst="line">
            <a:avLst/>
          </a:prstGeom>
          <a:ln w="6480">
            <a:solidFill>
              <a:srgbClr val="000000"/>
            </a:solidFill>
            <a:round/>
          </a:ln>
        </p:spPr>
        <p:style>
          <a:lnRef idx="0"/>
          <a:fillRef idx="0"/>
          <a:effectRef idx="0"/>
          <a:fontRef idx="minor"/>
        </p:style>
      </p:sp>
      <p:sp>
        <p:nvSpPr>
          <p:cNvPr id="354" name="CustomShape 111"/>
          <p:cNvSpPr/>
          <p:nvPr/>
        </p:nvSpPr>
        <p:spPr>
          <a:xfrm>
            <a:off x="3614400" y="4757760"/>
            <a:ext cx="76680" cy="16560"/>
          </a:xfrm>
          <a:prstGeom prst="rect">
            <a:avLst/>
          </a:prstGeom>
          <a:solidFill>
            <a:srgbClr val="a0a0a4"/>
          </a:solidFill>
          <a:ln>
            <a:noFill/>
          </a:ln>
        </p:spPr>
        <p:style>
          <a:lnRef idx="0"/>
          <a:fillRef idx="0"/>
          <a:effectRef idx="0"/>
          <a:fontRef idx="minor"/>
        </p:style>
      </p:sp>
      <p:sp>
        <p:nvSpPr>
          <p:cNvPr id="355" name="CustomShape 112"/>
          <p:cNvSpPr/>
          <p:nvPr/>
        </p:nvSpPr>
        <p:spPr>
          <a:xfrm>
            <a:off x="3614400" y="4757760"/>
            <a:ext cx="73440" cy="16560"/>
          </a:xfrm>
          <a:custGeom>
            <a:avLst/>
            <a:gdLst/>
            <a:ahLst/>
            <a:rect l="l" t="t" r="r" b="b"/>
            <a:pathLst>
              <a:path w="33" h="6">
                <a:moveTo>
                  <a:pt x="0" y="6"/>
                </a:moveTo>
                <a:lnTo>
                  <a:pt x="0" y="6"/>
                </a:lnTo>
                <a:lnTo>
                  <a:pt x="0" y="0"/>
                </a:lnTo>
                <a:lnTo>
                  <a:pt x="33" y="0"/>
                </a:lnTo>
                <a:lnTo>
                  <a:pt x="33" y="6"/>
                </a:lnTo>
              </a:path>
            </a:pathLst>
          </a:custGeom>
          <a:noFill/>
          <a:ln w="6480">
            <a:solidFill>
              <a:srgbClr val="000000"/>
            </a:solidFill>
            <a:round/>
          </a:ln>
        </p:spPr>
        <p:style>
          <a:lnRef idx="0"/>
          <a:fillRef idx="0"/>
          <a:effectRef idx="0"/>
          <a:fontRef idx="minor"/>
        </p:style>
      </p:sp>
      <p:sp>
        <p:nvSpPr>
          <p:cNvPr id="356" name="CustomShape 113"/>
          <p:cNvSpPr/>
          <p:nvPr/>
        </p:nvSpPr>
        <p:spPr>
          <a:xfrm>
            <a:off x="3633840" y="4757760"/>
            <a:ext cx="38160" cy="360"/>
          </a:xfrm>
          <a:custGeom>
            <a:avLst/>
            <a:gdLst/>
            <a:ahLst/>
            <a:rect l="l" t="t" r="r" b="b"/>
            <a:pathLst>
              <a:path w="16" h="0">
                <a:moveTo>
                  <a:pt x="0" y="0"/>
                </a:moveTo>
                <a:lnTo>
                  <a:pt x="16" y="0"/>
                </a:lnTo>
                <a:lnTo>
                  <a:pt x="0" y="0"/>
                </a:lnTo>
              </a:path>
            </a:pathLst>
          </a:custGeom>
          <a:noFill/>
          <a:ln w="6480">
            <a:solidFill>
              <a:srgbClr val="000000"/>
            </a:solidFill>
            <a:round/>
          </a:ln>
        </p:spPr>
        <p:style>
          <a:lnRef idx="0"/>
          <a:fillRef idx="0"/>
          <a:effectRef idx="0"/>
          <a:fontRef idx="minor"/>
        </p:style>
      </p:sp>
      <p:sp>
        <p:nvSpPr>
          <p:cNvPr id="357" name="Line 114"/>
          <p:cNvSpPr/>
          <p:nvPr/>
        </p:nvSpPr>
        <p:spPr>
          <a:xfrm>
            <a:off x="3652920" y="4757400"/>
            <a:ext cx="360" cy="360"/>
          </a:xfrm>
          <a:prstGeom prst="line">
            <a:avLst/>
          </a:prstGeom>
          <a:ln w="6480">
            <a:solidFill>
              <a:srgbClr val="000000"/>
            </a:solidFill>
            <a:round/>
          </a:ln>
        </p:spPr>
        <p:style>
          <a:lnRef idx="0"/>
          <a:fillRef idx="0"/>
          <a:effectRef idx="0"/>
          <a:fontRef idx="minor"/>
        </p:style>
      </p:sp>
      <p:sp>
        <p:nvSpPr>
          <p:cNvPr id="358" name="CustomShape 115"/>
          <p:cNvSpPr/>
          <p:nvPr/>
        </p:nvSpPr>
        <p:spPr>
          <a:xfrm>
            <a:off x="4180320" y="4740840"/>
            <a:ext cx="79920" cy="33840"/>
          </a:xfrm>
          <a:prstGeom prst="rect">
            <a:avLst/>
          </a:prstGeom>
          <a:solidFill>
            <a:srgbClr val="a0a0a4"/>
          </a:solidFill>
          <a:ln>
            <a:noFill/>
          </a:ln>
        </p:spPr>
        <p:style>
          <a:lnRef idx="0"/>
          <a:fillRef idx="0"/>
          <a:effectRef idx="0"/>
          <a:fontRef idx="minor"/>
        </p:style>
      </p:sp>
      <p:sp>
        <p:nvSpPr>
          <p:cNvPr id="359" name="CustomShape 116"/>
          <p:cNvSpPr/>
          <p:nvPr/>
        </p:nvSpPr>
        <p:spPr>
          <a:xfrm>
            <a:off x="4180320" y="4740840"/>
            <a:ext cx="76680" cy="33840"/>
          </a:xfrm>
          <a:custGeom>
            <a:avLst/>
            <a:gdLst/>
            <a:ahLst/>
            <a:rect l="l" t="t" r="r" b="b"/>
            <a:pathLst>
              <a:path w="33" h="13">
                <a:moveTo>
                  <a:pt x="0" y="13"/>
                </a:moveTo>
                <a:lnTo>
                  <a:pt x="0" y="13"/>
                </a:lnTo>
                <a:lnTo>
                  <a:pt x="0" y="0"/>
                </a:lnTo>
                <a:lnTo>
                  <a:pt x="33" y="0"/>
                </a:lnTo>
                <a:lnTo>
                  <a:pt x="33" y="13"/>
                </a:lnTo>
              </a:path>
            </a:pathLst>
          </a:custGeom>
          <a:noFill/>
          <a:ln w="6480">
            <a:solidFill>
              <a:srgbClr val="000000"/>
            </a:solidFill>
            <a:round/>
          </a:ln>
        </p:spPr>
        <p:style>
          <a:lnRef idx="0"/>
          <a:fillRef idx="0"/>
          <a:effectRef idx="0"/>
          <a:fontRef idx="minor"/>
        </p:style>
      </p:sp>
      <p:sp>
        <p:nvSpPr>
          <p:cNvPr id="360" name="CustomShape 117"/>
          <p:cNvSpPr/>
          <p:nvPr/>
        </p:nvSpPr>
        <p:spPr>
          <a:xfrm>
            <a:off x="4203000" y="4730400"/>
            <a:ext cx="34920" cy="360"/>
          </a:xfrm>
          <a:custGeom>
            <a:avLst/>
            <a:gdLst/>
            <a:ahLst/>
            <a:rect l="l" t="t" r="r" b="b"/>
            <a:pathLst>
              <a:path w="16" h="0">
                <a:moveTo>
                  <a:pt x="0" y="0"/>
                </a:moveTo>
                <a:lnTo>
                  <a:pt x="16" y="0"/>
                </a:lnTo>
                <a:lnTo>
                  <a:pt x="0" y="0"/>
                </a:lnTo>
              </a:path>
            </a:pathLst>
          </a:custGeom>
          <a:noFill/>
          <a:ln w="6480">
            <a:solidFill>
              <a:srgbClr val="000000"/>
            </a:solidFill>
            <a:round/>
          </a:ln>
        </p:spPr>
        <p:style>
          <a:lnRef idx="0"/>
          <a:fillRef idx="0"/>
          <a:effectRef idx="0"/>
          <a:fontRef idx="minor"/>
        </p:style>
      </p:sp>
      <p:sp>
        <p:nvSpPr>
          <p:cNvPr id="361" name="Line 118"/>
          <p:cNvSpPr/>
          <p:nvPr/>
        </p:nvSpPr>
        <p:spPr>
          <a:xfrm>
            <a:off x="4222080" y="4730400"/>
            <a:ext cx="360" cy="10080"/>
          </a:xfrm>
          <a:prstGeom prst="line">
            <a:avLst/>
          </a:prstGeom>
          <a:ln w="6480">
            <a:solidFill>
              <a:srgbClr val="000000"/>
            </a:solidFill>
            <a:round/>
          </a:ln>
        </p:spPr>
        <p:style>
          <a:lnRef idx="0"/>
          <a:fillRef idx="0"/>
          <a:effectRef idx="0"/>
          <a:fontRef idx="minor"/>
        </p:style>
      </p:sp>
      <p:sp>
        <p:nvSpPr>
          <p:cNvPr id="362" name="CustomShape 119"/>
          <p:cNvSpPr/>
          <p:nvPr/>
        </p:nvSpPr>
        <p:spPr>
          <a:xfrm>
            <a:off x="4749480" y="3870720"/>
            <a:ext cx="76680" cy="903960"/>
          </a:xfrm>
          <a:prstGeom prst="rect">
            <a:avLst/>
          </a:prstGeom>
          <a:solidFill>
            <a:srgbClr val="a0a0a4"/>
          </a:solidFill>
          <a:ln>
            <a:noFill/>
          </a:ln>
        </p:spPr>
        <p:style>
          <a:lnRef idx="0"/>
          <a:fillRef idx="0"/>
          <a:effectRef idx="0"/>
          <a:fontRef idx="minor"/>
        </p:style>
      </p:sp>
      <p:sp>
        <p:nvSpPr>
          <p:cNvPr id="363" name="CustomShape 120"/>
          <p:cNvSpPr/>
          <p:nvPr/>
        </p:nvSpPr>
        <p:spPr>
          <a:xfrm>
            <a:off x="4749480" y="3870720"/>
            <a:ext cx="76680" cy="903960"/>
          </a:xfrm>
          <a:custGeom>
            <a:avLst/>
            <a:gdLst/>
            <a:ahLst/>
            <a:rect l="l" t="t" r="r" b="b"/>
            <a:pathLst>
              <a:path w="33" h="371">
                <a:moveTo>
                  <a:pt x="0" y="371"/>
                </a:moveTo>
                <a:lnTo>
                  <a:pt x="0" y="371"/>
                </a:lnTo>
                <a:lnTo>
                  <a:pt x="0" y="0"/>
                </a:lnTo>
                <a:lnTo>
                  <a:pt x="33" y="0"/>
                </a:lnTo>
                <a:lnTo>
                  <a:pt x="33" y="371"/>
                </a:lnTo>
              </a:path>
            </a:pathLst>
          </a:custGeom>
          <a:noFill/>
          <a:ln w="6480">
            <a:solidFill>
              <a:srgbClr val="000000"/>
            </a:solidFill>
            <a:round/>
          </a:ln>
        </p:spPr>
        <p:style>
          <a:lnRef idx="0"/>
          <a:fillRef idx="0"/>
          <a:effectRef idx="0"/>
          <a:fontRef idx="minor"/>
        </p:style>
      </p:sp>
      <p:sp>
        <p:nvSpPr>
          <p:cNvPr id="364" name="CustomShape 121"/>
          <p:cNvSpPr/>
          <p:nvPr/>
        </p:nvSpPr>
        <p:spPr>
          <a:xfrm>
            <a:off x="4768920" y="3706920"/>
            <a:ext cx="38160" cy="360"/>
          </a:xfrm>
          <a:custGeom>
            <a:avLst/>
            <a:gdLst/>
            <a:ahLst/>
            <a:rect l="l" t="t" r="r" b="b"/>
            <a:pathLst>
              <a:path w="16" h="0">
                <a:moveTo>
                  <a:pt x="0" y="0"/>
                </a:moveTo>
                <a:lnTo>
                  <a:pt x="16" y="0"/>
                </a:lnTo>
                <a:lnTo>
                  <a:pt x="0" y="0"/>
                </a:lnTo>
              </a:path>
            </a:pathLst>
          </a:custGeom>
          <a:noFill/>
          <a:ln w="6480">
            <a:solidFill>
              <a:srgbClr val="000000"/>
            </a:solidFill>
            <a:round/>
          </a:ln>
        </p:spPr>
        <p:style>
          <a:lnRef idx="0"/>
          <a:fillRef idx="0"/>
          <a:effectRef idx="0"/>
          <a:fontRef idx="minor"/>
        </p:style>
      </p:sp>
      <p:sp>
        <p:nvSpPr>
          <p:cNvPr id="365" name="Line 122"/>
          <p:cNvSpPr/>
          <p:nvPr/>
        </p:nvSpPr>
        <p:spPr>
          <a:xfrm>
            <a:off x="4788000" y="3706560"/>
            <a:ext cx="360" cy="163800"/>
          </a:xfrm>
          <a:prstGeom prst="line">
            <a:avLst/>
          </a:prstGeom>
          <a:ln w="6480">
            <a:solidFill>
              <a:srgbClr val="000000"/>
            </a:solidFill>
            <a:round/>
          </a:ln>
        </p:spPr>
        <p:style>
          <a:lnRef idx="0"/>
          <a:fillRef idx="0"/>
          <a:effectRef idx="0"/>
          <a:fontRef idx="minor"/>
        </p:style>
      </p:sp>
      <p:sp>
        <p:nvSpPr>
          <p:cNvPr id="366" name="CustomShape 123"/>
          <p:cNvSpPr/>
          <p:nvPr/>
        </p:nvSpPr>
        <p:spPr>
          <a:xfrm>
            <a:off x="5319000" y="4757760"/>
            <a:ext cx="76680" cy="16560"/>
          </a:xfrm>
          <a:prstGeom prst="rect">
            <a:avLst/>
          </a:prstGeom>
          <a:solidFill>
            <a:srgbClr val="a0a0a4"/>
          </a:solidFill>
          <a:ln>
            <a:noFill/>
          </a:ln>
        </p:spPr>
        <p:style>
          <a:lnRef idx="0"/>
          <a:fillRef idx="0"/>
          <a:effectRef idx="0"/>
          <a:fontRef idx="minor"/>
        </p:style>
      </p:sp>
      <p:sp>
        <p:nvSpPr>
          <p:cNvPr id="367" name="CustomShape 124"/>
          <p:cNvSpPr/>
          <p:nvPr/>
        </p:nvSpPr>
        <p:spPr>
          <a:xfrm>
            <a:off x="5319000" y="4757760"/>
            <a:ext cx="73440" cy="16560"/>
          </a:xfrm>
          <a:custGeom>
            <a:avLst/>
            <a:gdLst/>
            <a:ahLst/>
            <a:rect l="l" t="t" r="r" b="b"/>
            <a:pathLst>
              <a:path w="33" h="6">
                <a:moveTo>
                  <a:pt x="0" y="6"/>
                </a:moveTo>
                <a:lnTo>
                  <a:pt x="0" y="6"/>
                </a:lnTo>
                <a:lnTo>
                  <a:pt x="0" y="0"/>
                </a:lnTo>
                <a:lnTo>
                  <a:pt x="33" y="0"/>
                </a:lnTo>
                <a:lnTo>
                  <a:pt x="33" y="6"/>
                </a:lnTo>
              </a:path>
            </a:pathLst>
          </a:custGeom>
          <a:noFill/>
          <a:ln w="6480">
            <a:solidFill>
              <a:srgbClr val="000000"/>
            </a:solidFill>
            <a:round/>
          </a:ln>
        </p:spPr>
        <p:style>
          <a:lnRef idx="0"/>
          <a:fillRef idx="0"/>
          <a:effectRef idx="0"/>
          <a:fontRef idx="minor"/>
        </p:style>
      </p:sp>
      <p:sp>
        <p:nvSpPr>
          <p:cNvPr id="368" name="CustomShape 125"/>
          <p:cNvSpPr/>
          <p:nvPr/>
        </p:nvSpPr>
        <p:spPr>
          <a:xfrm>
            <a:off x="5338080" y="4757760"/>
            <a:ext cx="38160" cy="360"/>
          </a:xfrm>
          <a:custGeom>
            <a:avLst/>
            <a:gdLst/>
            <a:ahLst/>
            <a:rect l="l" t="t" r="r" b="b"/>
            <a:pathLst>
              <a:path w="16" h="0">
                <a:moveTo>
                  <a:pt x="0" y="0"/>
                </a:moveTo>
                <a:lnTo>
                  <a:pt x="16" y="0"/>
                </a:lnTo>
                <a:lnTo>
                  <a:pt x="0" y="0"/>
                </a:lnTo>
              </a:path>
            </a:pathLst>
          </a:custGeom>
          <a:noFill/>
          <a:ln w="6480">
            <a:solidFill>
              <a:srgbClr val="000000"/>
            </a:solidFill>
            <a:round/>
          </a:ln>
        </p:spPr>
        <p:style>
          <a:lnRef idx="0"/>
          <a:fillRef idx="0"/>
          <a:effectRef idx="0"/>
          <a:fontRef idx="minor"/>
        </p:style>
      </p:sp>
      <p:sp>
        <p:nvSpPr>
          <p:cNvPr id="369" name="Line 126"/>
          <p:cNvSpPr/>
          <p:nvPr/>
        </p:nvSpPr>
        <p:spPr>
          <a:xfrm>
            <a:off x="5357160" y="4757400"/>
            <a:ext cx="360" cy="360"/>
          </a:xfrm>
          <a:prstGeom prst="line">
            <a:avLst/>
          </a:prstGeom>
          <a:ln w="6480">
            <a:solidFill>
              <a:srgbClr val="000000"/>
            </a:solidFill>
            <a:round/>
          </a:ln>
        </p:spPr>
        <p:style>
          <a:lnRef idx="0"/>
          <a:fillRef idx="0"/>
          <a:effectRef idx="0"/>
          <a:fontRef idx="minor"/>
        </p:style>
      </p:sp>
      <p:sp>
        <p:nvSpPr>
          <p:cNvPr id="370" name="CustomShape 127"/>
          <p:cNvSpPr/>
          <p:nvPr/>
        </p:nvSpPr>
        <p:spPr>
          <a:xfrm>
            <a:off x="1501560" y="2894760"/>
            <a:ext cx="79920" cy="1879560"/>
          </a:xfrm>
          <a:prstGeom prst="rect">
            <a:avLst/>
          </a:prstGeom>
          <a:solidFill>
            <a:srgbClr val="000000"/>
          </a:solidFill>
          <a:ln>
            <a:noFill/>
          </a:ln>
        </p:spPr>
        <p:style>
          <a:lnRef idx="0"/>
          <a:fillRef idx="0"/>
          <a:effectRef idx="0"/>
          <a:fontRef idx="minor"/>
        </p:style>
      </p:sp>
      <p:sp>
        <p:nvSpPr>
          <p:cNvPr id="371" name="CustomShape 128"/>
          <p:cNvSpPr/>
          <p:nvPr/>
        </p:nvSpPr>
        <p:spPr>
          <a:xfrm>
            <a:off x="1501560" y="2894760"/>
            <a:ext cx="76680" cy="1879560"/>
          </a:xfrm>
          <a:custGeom>
            <a:avLst/>
            <a:gdLst/>
            <a:ahLst/>
            <a:rect l="l" t="t" r="r" b="b"/>
            <a:pathLst>
              <a:path w="33" h="772">
                <a:moveTo>
                  <a:pt x="0" y="772"/>
                </a:moveTo>
                <a:lnTo>
                  <a:pt x="0" y="772"/>
                </a:lnTo>
                <a:lnTo>
                  <a:pt x="0" y="0"/>
                </a:lnTo>
                <a:lnTo>
                  <a:pt x="33" y="0"/>
                </a:lnTo>
                <a:lnTo>
                  <a:pt x="33" y="772"/>
                </a:lnTo>
              </a:path>
            </a:pathLst>
          </a:custGeom>
          <a:noFill/>
          <a:ln w="6480">
            <a:solidFill>
              <a:srgbClr val="000000"/>
            </a:solidFill>
            <a:round/>
          </a:ln>
        </p:spPr>
        <p:style>
          <a:lnRef idx="0"/>
          <a:fillRef idx="0"/>
          <a:effectRef idx="0"/>
          <a:fontRef idx="minor"/>
        </p:style>
      </p:sp>
      <p:sp>
        <p:nvSpPr>
          <p:cNvPr id="372" name="CustomShape 129"/>
          <p:cNvSpPr/>
          <p:nvPr/>
        </p:nvSpPr>
        <p:spPr>
          <a:xfrm>
            <a:off x="1523880" y="2737800"/>
            <a:ext cx="34920" cy="360"/>
          </a:xfrm>
          <a:custGeom>
            <a:avLst/>
            <a:gdLst/>
            <a:ahLst/>
            <a:rect l="l" t="t" r="r" b="b"/>
            <a:pathLst>
              <a:path w="16" h="0">
                <a:moveTo>
                  <a:pt x="0" y="0"/>
                </a:moveTo>
                <a:lnTo>
                  <a:pt x="16" y="0"/>
                </a:lnTo>
                <a:lnTo>
                  <a:pt x="0" y="0"/>
                </a:lnTo>
              </a:path>
            </a:pathLst>
          </a:custGeom>
          <a:noFill/>
          <a:ln w="6480">
            <a:solidFill>
              <a:srgbClr val="000000"/>
            </a:solidFill>
            <a:round/>
          </a:ln>
        </p:spPr>
        <p:style>
          <a:lnRef idx="0"/>
          <a:fillRef idx="0"/>
          <a:effectRef idx="0"/>
          <a:fontRef idx="minor"/>
        </p:style>
      </p:sp>
      <p:sp>
        <p:nvSpPr>
          <p:cNvPr id="373" name="Line 130"/>
          <p:cNvSpPr/>
          <p:nvPr/>
        </p:nvSpPr>
        <p:spPr>
          <a:xfrm>
            <a:off x="1542960" y="2737440"/>
            <a:ext cx="360" cy="156960"/>
          </a:xfrm>
          <a:prstGeom prst="line">
            <a:avLst/>
          </a:prstGeom>
          <a:ln w="6480">
            <a:solidFill>
              <a:srgbClr val="000000"/>
            </a:solidFill>
            <a:round/>
          </a:ln>
        </p:spPr>
        <p:style>
          <a:lnRef idx="0"/>
          <a:fillRef idx="0"/>
          <a:effectRef idx="0"/>
          <a:fontRef idx="minor"/>
        </p:style>
      </p:sp>
      <p:sp>
        <p:nvSpPr>
          <p:cNvPr id="374" name="CustomShape 131"/>
          <p:cNvSpPr/>
          <p:nvPr/>
        </p:nvSpPr>
        <p:spPr>
          <a:xfrm>
            <a:off x="2070720" y="4740840"/>
            <a:ext cx="76680" cy="33840"/>
          </a:xfrm>
          <a:prstGeom prst="rect">
            <a:avLst/>
          </a:prstGeom>
          <a:solidFill>
            <a:srgbClr val="000000"/>
          </a:solidFill>
          <a:ln>
            <a:noFill/>
          </a:ln>
        </p:spPr>
        <p:style>
          <a:lnRef idx="0"/>
          <a:fillRef idx="0"/>
          <a:effectRef idx="0"/>
          <a:fontRef idx="minor"/>
        </p:style>
      </p:sp>
      <p:sp>
        <p:nvSpPr>
          <p:cNvPr id="375" name="CustomShape 132"/>
          <p:cNvSpPr/>
          <p:nvPr/>
        </p:nvSpPr>
        <p:spPr>
          <a:xfrm>
            <a:off x="2070720" y="4740840"/>
            <a:ext cx="76680" cy="33840"/>
          </a:xfrm>
          <a:custGeom>
            <a:avLst/>
            <a:gdLst/>
            <a:ahLst/>
            <a:rect l="l" t="t" r="r" b="b"/>
            <a:pathLst>
              <a:path w="33" h="13">
                <a:moveTo>
                  <a:pt x="0" y="13"/>
                </a:moveTo>
                <a:lnTo>
                  <a:pt x="0" y="13"/>
                </a:lnTo>
                <a:lnTo>
                  <a:pt x="0" y="0"/>
                </a:lnTo>
                <a:lnTo>
                  <a:pt x="33" y="0"/>
                </a:lnTo>
                <a:lnTo>
                  <a:pt x="33" y="13"/>
                </a:lnTo>
              </a:path>
            </a:pathLst>
          </a:custGeom>
          <a:noFill/>
          <a:ln w="6480">
            <a:solidFill>
              <a:srgbClr val="000000"/>
            </a:solidFill>
            <a:round/>
          </a:ln>
        </p:spPr>
        <p:style>
          <a:lnRef idx="0"/>
          <a:fillRef idx="0"/>
          <a:effectRef idx="0"/>
          <a:fontRef idx="minor"/>
        </p:style>
      </p:sp>
      <p:sp>
        <p:nvSpPr>
          <p:cNvPr id="376" name="CustomShape 133"/>
          <p:cNvSpPr/>
          <p:nvPr/>
        </p:nvSpPr>
        <p:spPr>
          <a:xfrm>
            <a:off x="2089800" y="4734000"/>
            <a:ext cx="38160" cy="360"/>
          </a:xfrm>
          <a:custGeom>
            <a:avLst/>
            <a:gdLst/>
            <a:ahLst/>
            <a:rect l="l" t="t" r="r" b="b"/>
            <a:pathLst>
              <a:path w="16" h="0">
                <a:moveTo>
                  <a:pt x="0" y="0"/>
                </a:moveTo>
                <a:lnTo>
                  <a:pt x="16" y="0"/>
                </a:lnTo>
                <a:lnTo>
                  <a:pt x="0" y="0"/>
                </a:lnTo>
              </a:path>
            </a:pathLst>
          </a:custGeom>
          <a:noFill/>
          <a:ln w="6480">
            <a:solidFill>
              <a:srgbClr val="000000"/>
            </a:solidFill>
            <a:round/>
          </a:ln>
        </p:spPr>
        <p:style>
          <a:lnRef idx="0"/>
          <a:fillRef idx="0"/>
          <a:effectRef idx="0"/>
          <a:fontRef idx="minor"/>
        </p:style>
      </p:sp>
      <p:sp>
        <p:nvSpPr>
          <p:cNvPr id="377" name="Line 134"/>
          <p:cNvSpPr/>
          <p:nvPr/>
        </p:nvSpPr>
        <p:spPr>
          <a:xfrm>
            <a:off x="2109240" y="4733640"/>
            <a:ext cx="360" cy="6840"/>
          </a:xfrm>
          <a:prstGeom prst="line">
            <a:avLst/>
          </a:prstGeom>
          <a:ln w="6480">
            <a:solidFill>
              <a:srgbClr val="000000"/>
            </a:solidFill>
            <a:round/>
          </a:ln>
        </p:spPr>
        <p:style>
          <a:lnRef idx="0"/>
          <a:fillRef idx="0"/>
          <a:effectRef idx="0"/>
          <a:fontRef idx="minor"/>
        </p:style>
      </p:sp>
      <p:sp>
        <p:nvSpPr>
          <p:cNvPr id="378" name="CustomShape 135"/>
          <p:cNvSpPr/>
          <p:nvPr/>
        </p:nvSpPr>
        <p:spPr>
          <a:xfrm>
            <a:off x="2639880" y="4764600"/>
            <a:ext cx="76680" cy="9720"/>
          </a:xfrm>
          <a:prstGeom prst="rect">
            <a:avLst/>
          </a:prstGeom>
          <a:solidFill>
            <a:srgbClr val="000000"/>
          </a:solidFill>
          <a:ln>
            <a:noFill/>
          </a:ln>
        </p:spPr>
        <p:style>
          <a:lnRef idx="0"/>
          <a:fillRef idx="0"/>
          <a:effectRef idx="0"/>
          <a:fontRef idx="minor"/>
        </p:style>
      </p:sp>
      <p:sp>
        <p:nvSpPr>
          <p:cNvPr id="379" name="CustomShape 136"/>
          <p:cNvSpPr/>
          <p:nvPr/>
        </p:nvSpPr>
        <p:spPr>
          <a:xfrm>
            <a:off x="2639880" y="4764600"/>
            <a:ext cx="73440" cy="9720"/>
          </a:xfrm>
          <a:custGeom>
            <a:avLst/>
            <a:gdLst/>
            <a:ahLst/>
            <a:rect l="l" t="t" r="r" b="b"/>
            <a:pathLst>
              <a:path w="33" h="4">
                <a:moveTo>
                  <a:pt x="0" y="4"/>
                </a:moveTo>
                <a:lnTo>
                  <a:pt x="0" y="4"/>
                </a:lnTo>
                <a:lnTo>
                  <a:pt x="0" y="0"/>
                </a:lnTo>
                <a:lnTo>
                  <a:pt x="33" y="0"/>
                </a:lnTo>
                <a:lnTo>
                  <a:pt x="33" y="4"/>
                </a:lnTo>
              </a:path>
            </a:pathLst>
          </a:custGeom>
          <a:noFill/>
          <a:ln w="6480">
            <a:solidFill>
              <a:srgbClr val="000000"/>
            </a:solidFill>
            <a:round/>
          </a:ln>
        </p:spPr>
        <p:style>
          <a:lnRef idx="0"/>
          <a:fillRef idx="0"/>
          <a:effectRef idx="0"/>
          <a:fontRef idx="minor"/>
        </p:style>
      </p:sp>
      <p:sp>
        <p:nvSpPr>
          <p:cNvPr id="380" name="CustomShape 137"/>
          <p:cNvSpPr/>
          <p:nvPr/>
        </p:nvSpPr>
        <p:spPr>
          <a:xfrm>
            <a:off x="2659320" y="4757760"/>
            <a:ext cx="38160" cy="360"/>
          </a:xfrm>
          <a:custGeom>
            <a:avLst/>
            <a:gdLst/>
            <a:ahLst/>
            <a:rect l="l" t="t" r="r" b="b"/>
            <a:pathLst>
              <a:path w="16" h="0">
                <a:moveTo>
                  <a:pt x="0" y="0"/>
                </a:moveTo>
                <a:lnTo>
                  <a:pt x="16" y="0"/>
                </a:lnTo>
                <a:lnTo>
                  <a:pt x="0" y="0"/>
                </a:lnTo>
              </a:path>
            </a:pathLst>
          </a:custGeom>
          <a:noFill/>
          <a:ln w="6480">
            <a:solidFill>
              <a:srgbClr val="000000"/>
            </a:solidFill>
            <a:round/>
          </a:ln>
        </p:spPr>
        <p:style>
          <a:lnRef idx="0"/>
          <a:fillRef idx="0"/>
          <a:effectRef idx="0"/>
          <a:fontRef idx="minor"/>
        </p:style>
      </p:sp>
      <p:sp>
        <p:nvSpPr>
          <p:cNvPr id="381" name="Line 138"/>
          <p:cNvSpPr/>
          <p:nvPr/>
        </p:nvSpPr>
        <p:spPr>
          <a:xfrm>
            <a:off x="2678400" y="4757400"/>
            <a:ext cx="360" cy="6840"/>
          </a:xfrm>
          <a:prstGeom prst="line">
            <a:avLst/>
          </a:prstGeom>
          <a:ln w="6480">
            <a:solidFill>
              <a:srgbClr val="000000"/>
            </a:solidFill>
            <a:round/>
          </a:ln>
        </p:spPr>
        <p:style>
          <a:lnRef idx="0"/>
          <a:fillRef idx="0"/>
          <a:effectRef idx="0"/>
          <a:fontRef idx="minor"/>
        </p:style>
      </p:sp>
      <p:sp>
        <p:nvSpPr>
          <p:cNvPr id="382" name="CustomShape 139"/>
          <p:cNvSpPr/>
          <p:nvPr/>
        </p:nvSpPr>
        <p:spPr>
          <a:xfrm>
            <a:off x="3205800" y="2724120"/>
            <a:ext cx="79920" cy="2050200"/>
          </a:xfrm>
          <a:prstGeom prst="rect">
            <a:avLst/>
          </a:prstGeom>
          <a:solidFill>
            <a:srgbClr val="000000"/>
          </a:solidFill>
          <a:ln>
            <a:noFill/>
          </a:ln>
        </p:spPr>
        <p:style>
          <a:lnRef idx="0"/>
          <a:fillRef idx="0"/>
          <a:effectRef idx="0"/>
          <a:fontRef idx="minor"/>
        </p:style>
      </p:sp>
      <p:sp>
        <p:nvSpPr>
          <p:cNvPr id="383" name="CustomShape 140"/>
          <p:cNvSpPr/>
          <p:nvPr/>
        </p:nvSpPr>
        <p:spPr>
          <a:xfrm>
            <a:off x="3205800" y="2724120"/>
            <a:ext cx="76680" cy="2050200"/>
          </a:xfrm>
          <a:custGeom>
            <a:avLst/>
            <a:gdLst/>
            <a:ahLst/>
            <a:rect l="l" t="t" r="r" b="b"/>
            <a:pathLst>
              <a:path w="33" h="842">
                <a:moveTo>
                  <a:pt x="0" y="842"/>
                </a:moveTo>
                <a:lnTo>
                  <a:pt x="0" y="842"/>
                </a:lnTo>
                <a:lnTo>
                  <a:pt x="0" y="0"/>
                </a:lnTo>
                <a:lnTo>
                  <a:pt x="33" y="0"/>
                </a:lnTo>
                <a:lnTo>
                  <a:pt x="33" y="842"/>
                </a:lnTo>
              </a:path>
            </a:pathLst>
          </a:custGeom>
          <a:noFill/>
          <a:ln w="6480">
            <a:solidFill>
              <a:srgbClr val="000000"/>
            </a:solidFill>
            <a:round/>
          </a:ln>
        </p:spPr>
        <p:style>
          <a:lnRef idx="0"/>
          <a:fillRef idx="0"/>
          <a:effectRef idx="0"/>
          <a:fontRef idx="minor"/>
        </p:style>
      </p:sp>
      <p:sp>
        <p:nvSpPr>
          <p:cNvPr id="384" name="CustomShape 141"/>
          <p:cNvSpPr/>
          <p:nvPr/>
        </p:nvSpPr>
        <p:spPr>
          <a:xfrm>
            <a:off x="3228480" y="2686680"/>
            <a:ext cx="34920" cy="360"/>
          </a:xfrm>
          <a:custGeom>
            <a:avLst/>
            <a:gdLst/>
            <a:ahLst/>
            <a:rect l="l" t="t" r="r" b="b"/>
            <a:pathLst>
              <a:path w="16" h="0">
                <a:moveTo>
                  <a:pt x="0" y="0"/>
                </a:moveTo>
                <a:lnTo>
                  <a:pt x="16" y="0"/>
                </a:lnTo>
                <a:lnTo>
                  <a:pt x="0" y="0"/>
                </a:lnTo>
              </a:path>
            </a:pathLst>
          </a:custGeom>
          <a:noFill/>
          <a:ln w="6480">
            <a:solidFill>
              <a:srgbClr val="000000"/>
            </a:solidFill>
            <a:round/>
          </a:ln>
        </p:spPr>
        <p:style>
          <a:lnRef idx="0"/>
          <a:fillRef idx="0"/>
          <a:effectRef idx="0"/>
          <a:fontRef idx="minor"/>
        </p:style>
      </p:sp>
      <p:sp>
        <p:nvSpPr>
          <p:cNvPr id="385" name="Line 142"/>
          <p:cNvSpPr/>
          <p:nvPr/>
        </p:nvSpPr>
        <p:spPr>
          <a:xfrm>
            <a:off x="3244320" y="2686320"/>
            <a:ext cx="360" cy="37800"/>
          </a:xfrm>
          <a:prstGeom prst="line">
            <a:avLst/>
          </a:prstGeom>
          <a:ln w="6480">
            <a:solidFill>
              <a:srgbClr val="000000"/>
            </a:solidFill>
            <a:round/>
          </a:ln>
        </p:spPr>
        <p:style>
          <a:lnRef idx="0"/>
          <a:fillRef idx="0"/>
          <a:effectRef idx="0"/>
          <a:fontRef idx="minor"/>
        </p:style>
      </p:sp>
      <p:sp>
        <p:nvSpPr>
          <p:cNvPr id="386" name="CustomShape 143"/>
          <p:cNvSpPr/>
          <p:nvPr/>
        </p:nvSpPr>
        <p:spPr>
          <a:xfrm>
            <a:off x="3775320" y="4505400"/>
            <a:ext cx="76680" cy="269280"/>
          </a:xfrm>
          <a:prstGeom prst="rect">
            <a:avLst/>
          </a:prstGeom>
          <a:solidFill>
            <a:srgbClr val="000000"/>
          </a:solidFill>
          <a:ln>
            <a:noFill/>
          </a:ln>
        </p:spPr>
        <p:style>
          <a:lnRef idx="0"/>
          <a:fillRef idx="0"/>
          <a:effectRef idx="0"/>
          <a:fontRef idx="minor"/>
        </p:style>
      </p:sp>
      <p:sp>
        <p:nvSpPr>
          <p:cNvPr id="387" name="CustomShape 144"/>
          <p:cNvSpPr/>
          <p:nvPr/>
        </p:nvSpPr>
        <p:spPr>
          <a:xfrm>
            <a:off x="3775320" y="4505400"/>
            <a:ext cx="73440" cy="269280"/>
          </a:xfrm>
          <a:custGeom>
            <a:avLst/>
            <a:gdLst/>
            <a:ahLst/>
            <a:rect l="l" t="t" r="r" b="b"/>
            <a:pathLst>
              <a:path w="33" h="110">
                <a:moveTo>
                  <a:pt x="0" y="110"/>
                </a:moveTo>
                <a:lnTo>
                  <a:pt x="0" y="110"/>
                </a:lnTo>
                <a:lnTo>
                  <a:pt x="0" y="0"/>
                </a:lnTo>
                <a:lnTo>
                  <a:pt x="33" y="0"/>
                </a:lnTo>
                <a:lnTo>
                  <a:pt x="33" y="110"/>
                </a:lnTo>
              </a:path>
            </a:pathLst>
          </a:custGeom>
          <a:noFill/>
          <a:ln w="6480">
            <a:solidFill>
              <a:srgbClr val="000000"/>
            </a:solidFill>
            <a:round/>
          </a:ln>
        </p:spPr>
        <p:style>
          <a:lnRef idx="0"/>
          <a:fillRef idx="0"/>
          <a:effectRef idx="0"/>
          <a:fontRef idx="minor"/>
        </p:style>
      </p:sp>
      <p:sp>
        <p:nvSpPr>
          <p:cNvPr id="388" name="CustomShape 145"/>
          <p:cNvSpPr/>
          <p:nvPr/>
        </p:nvSpPr>
        <p:spPr>
          <a:xfrm>
            <a:off x="3794400" y="4334760"/>
            <a:ext cx="38160" cy="360"/>
          </a:xfrm>
          <a:custGeom>
            <a:avLst/>
            <a:gdLst/>
            <a:ahLst/>
            <a:rect l="l" t="t" r="r" b="b"/>
            <a:pathLst>
              <a:path w="16" h="0">
                <a:moveTo>
                  <a:pt x="0" y="0"/>
                </a:moveTo>
                <a:lnTo>
                  <a:pt x="16" y="0"/>
                </a:lnTo>
                <a:lnTo>
                  <a:pt x="0" y="0"/>
                </a:lnTo>
              </a:path>
            </a:pathLst>
          </a:custGeom>
          <a:noFill/>
          <a:ln w="6480">
            <a:solidFill>
              <a:srgbClr val="000000"/>
            </a:solidFill>
            <a:round/>
          </a:ln>
        </p:spPr>
        <p:style>
          <a:lnRef idx="0"/>
          <a:fillRef idx="0"/>
          <a:effectRef idx="0"/>
          <a:fontRef idx="minor"/>
        </p:style>
      </p:sp>
      <p:sp>
        <p:nvSpPr>
          <p:cNvPr id="389" name="Line 146"/>
          <p:cNvSpPr/>
          <p:nvPr/>
        </p:nvSpPr>
        <p:spPr>
          <a:xfrm>
            <a:off x="3813480" y="4334400"/>
            <a:ext cx="360" cy="170640"/>
          </a:xfrm>
          <a:prstGeom prst="line">
            <a:avLst/>
          </a:prstGeom>
          <a:ln w="6480">
            <a:solidFill>
              <a:srgbClr val="000000"/>
            </a:solidFill>
            <a:round/>
          </a:ln>
        </p:spPr>
        <p:style>
          <a:lnRef idx="0"/>
          <a:fillRef idx="0"/>
          <a:effectRef idx="0"/>
          <a:fontRef idx="minor"/>
        </p:style>
      </p:sp>
      <p:sp>
        <p:nvSpPr>
          <p:cNvPr id="390" name="CustomShape 147"/>
          <p:cNvSpPr/>
          <p:nvPr/>
        </p:nvSpPr>
        <p:spPr>
          <a:xfrm>
            <a:off x="4341240" y="2215800"/>
            <a:ext cx="79920" cy="2558520"/>
          </a:xfrm>
          <a:prstGeom prst="rect">
            <a:avLst/>
          </a:prstGeom>
          <a:solidFill>
            <a:srgbClr val="000000"/>
          </a:solidFill>
          <a:ln>
            <a:noFill/>
          </a:ln>
        </p:spPr>
        <p:style>
          <a:lnRef idx="0"/>
          <a:fillRef idx="0"/>
          <a:effectRef idx="0"/>
          <a:fontRef idx="minor"/>
        </p:style>
      </p:sp>
      <p:sp>
        <p:nvSpPr>
          <p:cNvPr id="391" name="CustomShape 148"/>
          <p:cNvSpPr/>
          <p:nvPr/>
        </p:nvSpPr>
        <p:spPr>
          <a:xfrm>
            <a:off x="4341240" y="2215800"/>
            <a:ext cx="76680" cy="2558520"/>
          </a:xfrm>
          <a:custGeom>
            <a:avLst/>
            <a:gdLst/>
            <a:ahLst/>
            <a:rect l="l" t="t" r="r" b="b"/>
            <a:pathLst>
              <a:path w="33" h="1051">
                <a:moveTo>
                  <a:pt x="0" y="1051"/>
                </a:moveTo>
                <a:lnTo>
                  <a:pt x="0" y="1051"/>
                </a:lnTo>
                <a:lnTo>
                  <a:pt x="0" y="0"/>
                </a:lnTo>
                <a:lnTo>
                  <a:pt x="33" y="0"/>
                </a:lnTo>
                <a:lnTo>
                  <a:pt x="33" y="1051"/>
                </a:lnTo>
              </a:path>
            </a:pathLst>
          </a:custGeom>
          <a:noFill/>
          <a:ln w="6480">
            <a:solidFill>
              <a:srgbClr val="000000"/>
            </a:solidFill>
            <a:round/>
          </a:ln>
        </p:spPr>
        <p:style>
          <a:lnRef idx="0"/>
          <a:fillRef idx="0"/>
          <a:effectRef idx="0"/>
          <a:fontRef idx="minor"/>
        </p:style>
      </p:sp>
      <p:sp>
        <p:nvSpPr>
          <p:cNvPr id="392" name="CustomShape 149"/>
          <p:cNvSpPr/>
          <p:nvPr/>
        </p:nvSpPr>
        <p:spPr>
          <a:xfrm>
            <a:off x="4363560" y="2075760"/>
            <a:ext cx="34920" cy="360"/>
          </a:xfrm>
          <a:custGeom>
            <a:avLst/>
            <a:gdLst/>
            <a:ahLst/>
            <a:rect l="l" t="t" r="r" b="b"/>
            <a:pathLst>
              <a:path w="16" h="0">
                <a:moveTo>
                  <a:pt x="0" y="0"/>
                </a:moveTo>
                <a:lnTo>
                  <a:pt x="16" y="0"/>
                </a:lnTo>
                <a:lnTo>
                  <a:pt x="0" y="0"/>
                </a:lnTo>
              </a:path>
            </a:pathLst>
          </a:custGeom>
          <a:noFill/>
          <a:ln w="6480">
            <a:solidFill>
              <a:srgbClr val="000000"/>
            </a:solidFill>
            <a:round/>
          </a:ln>
        </p:spPr>
        <p:style>
          <a:lnRef idx="0"/>
          <a:fillRef idx="0"/>
          <a:effectRef idx="0"/>
          <a:fontRef idx="minor"/>
        </p:style>
      </p:sp>
      <p:sp>
        <p:nvSpPr>
          <p:cNvPr id="393" name="Line 150"/>
          <p:cNvSpPr/>
          <p:nvPr/>
        </p:nvSpPr>
        <p:spPr>
          <a:xfrm>
            <a:off x="4382640" y="2075760"/>
            <a:ext cx="360" cy="139680"/>
          </a:xfrm>
          <a:prstGeom prst="line">
            <a:avLst/>
          </a:prstGeom>
          <a:ln w="6480">
            <a:solidFill>
              <a:srgbClr val="000000"/>
            </a:solidFill>
            <a:round/>
          </a:ln>
        </p:spPr>
        <p:style>
          <a:lnRef idx="0"/>
          <a:fillRef idx="0"/>
          <a:effectRef idx="0"/>
          <a:fontRef idx="minor"/>
        </p:style>
      </p:sp>
      <p:sp>
        <p:nvSpPr>
          <p:cNvPr id="394" name="CustomShape 151"/>
          <p:cNvSpPr/>
          <p:nvPr/>
        </p:nvSpPr>
        <p:spPr>
          <a:xfrm>
            <a:off x="4910400" y="4686120"/>
            <a:ext cx="76680" cy="88200"/>
          </a:xfrm>
          <a:prstGeom prst="rect">
            <a:avLst/>
          </a:prstGeom>
          <a:solidFill>
            <a:srgbClr val="000000"/>
          </a:solidFill>
          <a:ln>
            <a:noFill/>
          </a:ln>
        </p:spPr>
        <p:style>
          <a:lnRef idx="0"/>
          <a:fillRef idx="0"/>
          <a:effectRef idx="0"/>
          <a:fontRef idx="minor"/>
        </p:style>
      </p:sp>
      <p:sp>
        <p:nvSpPr>
          <p:cNvPr id="395" name="CustomShape 152"/>
          <p:cNvSpPr/>
          <p:nvPr/>
        </p:nvSpPr>
        <p:spPr>
          <a:xfrm>
            <a:off x="4910400" y="4686120"/>
            <a:ext cx="76680" cy="88200"/>
          </a:xfrm>
          <a:custGeom>
            <a:avLst/>
            <a:gdLst/>
            <a:ahLst/>
            <a:rect l="l" t="t" r="r" b="b"/>
            <a:pathLst>
              <a:path w="33" h="36">
                <a:moveTo>
                  <a:pt x="0" y="36"/>
                </a:moveTo>
                <a:lnTo>
                  <a:pt x="0" y="36"/>
                </a:lnTo>
                <a:lnTo>
                  <a:pt x="0" y="0"/>
                </a:lnTo>
                <a:lnTo>
                  <a:pt x="33" y="0"/>
                </a:lnTo>
                <a:lnTo>
                  <a:pt x="33" y="36"/>
                </a:lnTo>
              </a:path>
            </a:pathLst>
          </a:custGeom>
          <a:noFill/>
          <a:ln w="6480">
            <a:solidFill>
              <a:srgbClr val="000000"/>
            </a:solidFill>
            <a:round/>
          </a:ln>
        </p:spPr>
        <p:style>
          <a:lnRef idx="0"/>
          <a:fillRef idx="0"/>
          <a:effectRef idx="0"/>
          <a:fontRef idx="minor"/>
        </p:style>
      </p:sp>
      <p:sp>
        <p:nvSpPr>
          <p:cNvPr id="396" name="CustomShape 153"/>
          <p:cNvSpPr/>
          <p:nvPr/>
        </p:nvSpPr>
        <p:spPr>
          <a:xfrm>
            <a:off x="4933080" y="4655520"/>
            <a:ext cx="34920" cy="360"/>
          </a:xfrm>
          <a:custGeom>
            <a:avLst/>
            <a:gdLst/>
            <a:ahLst/>
            <a:rect l="l" t="t" r="r" b="b"/>
            <a:pathLst>
              <a:path w="16" h="0">
                <a:moveTo>
                  <a:pt x="0" y="0"/>
                </a:moveTo>
                <a:lnTo>
                  <a:pt x="16" y="0"/>
                </a:lnTo>
                <a:lnTo>
                  <a:pt x="0" y="0"/>
                </a:lnTo>
              </a:path>
            </a:pathLst>
          </a:custGeom>
          <a:noFill/>
          <a:ln w="6480">
            <a:solidFill>
              <a:srgbClr val="000000"/>
            </a:solidFill>
            <a:round/>
          </a:ln>
        </p:spPr>
        <p:style>
          <a:lnRef idx="0"/>
          <a:fillRef idx="0"/>
          <a:effectRef idx="0"/>
          <a:fontRef idx="minor"/>
        </p:style>
      </p:sp>
      <p:sp>
        <p:nvSpPr>
          <p:cNvPr id="397" name="Line 154"/>
          <p:cNvSpPr/>
          <p:nvPr/>
        </p:nvSpPr>
        <p:spPr>
          <a:xfrm>
            <a:off x="4948920" y="4655160"/>
            <a:ext cx="360" cy="30600"/>
          </a:xfrm>
          <a:prstGeom prst="line">
            <a:avLst/>
          </a:prstGeom>
          <a:ln w="6480">
            <a:solidFill>
              <a:srgbClr val="000000"/>
            </a:solidFill>
            <a:round/>
          </a:ln>
        </p:spPr>
        <p:style>
          <a:lnRef idx="0"/>
          <a:fillRef idx="0"/>
          <a:effectRef idx="0"/>
          <a:fontRef idx="minor"/>
        </p:style>
      </p:sp>
      <p:sp>
        <p:nvSpPr>
          <p:cNvPr id="398" name="CustomShape 155"/>
          <p:cNvSpPr/>
          <p:nvPr/>
        </p:nvSpPr>
        <p:spPr>
          <a:xfrm>
            <a:off x="5479560" y="4774680"/>
            <a:ext cx="76680" cy="2880"/>
          </a:xfrm>
          <a:prstGeom prst="rect">
            <a:avLst/>
          </a:prstGeom>
          <a:solidFill>
            <a:srgbClr val="000000"/>
          </a:solidFill>
          <a:ln>
            <a:noFill/>
          </a:ln>
        </p:spPr>
        <p:style>
          <a:lnRef idx="0"/>
          <a:fillRef idx="0"/>
          <a:effectRef idx="0"/>
          <a:fontRef idx="minor"/>
        </p:style>
      </p:sp>
      <p:sp>
        <p:nvSpPr>
          <p:cNvPr id="399" name="CustomShape 156"/>
          <p:cNvSpPr/>
          <p:nvPr/>
        </p:nvSpPr>
        <p:spPr>
          <a:xfrm>
            <a:off x="5479560" y="4774680"/>
            <a:ext cx="73440" cy="360"/>
          </a:xfrm>
          <a:custGeom>
            <a:avLst/>
            <a:gdLst/>
            <a:ahLst/>
            <a:rect l="l" t="t" r="r" b="b"/>
            <a:pathLst>
              <a:path w="33" h="0">
                <a:moveTo>
                  <a:pt x="0" y="0"/>
                </a:moveTo>
                <a:lnTo>
                  <a:pt x="0" y="0"/>
                </a:lnTo>
                <a:lnTo>
                  <a:pt x="0" y="0"/>
                </a:lnTo>
                <a:lnTo>
                  <a:pt x="33" y="0"/>
                </a:lnTo>
                <a:lnTo>
                  <a:pt x="33" y="0"/>
                </a:lnTo>
              </a:path>
            </a:pathLst>
          </a:custGeom>
          <a:noFill/>
          <a:ln w="6480">
            <a:solidFill>
              <a:srgbClr val="000000"/>
            </a:solidFill>
            <a:round/>
          </a:ln>
        </p:spPr>
        <p:style>
          <a:lnRef idx="0"/>
          <a:fillRef idx="0"/>
          <a:effectRef idx="0"/>
          <a:fontRef idx="minor"/>
        </p:style>
      </p:sp>
      <p:sp>
        <p:nvSpPr>
          <p:cNvPr id="400" name="CustomShape 157"/>
          <p:cNvSpPr/>
          <p:nvPr/>
        </p:nvSpPr>
        <p:spPr>
          <a:xfrm>
            <a:off x="5499000" y="4771440"/>
            <a:ext cx="38160" cy="360"/>
          </a:xfrm>
          <a:custGeom>
            <a:avLst/>
            <a:gdLst/>
            <a:ahLst/>
            <a:rect l="l" t="t" r="r" b="b"/>
            <a:pathLst>
              <a:path w="16" h="0">
                <a:moveTo>
                  <a:pt x="0" y="0"/>
                </a:moveTo>
                <a:lnTo>
                  <a:pt x="16" y="0"/>
                </a:lnTo>
                <a:lnTo>
                  <a:pt x="0" y="0"/>
                </a:lnTo>
              </a:path>
            </a:pathLst>
          </a:custGeom>
          <a:noFill/>
          <a:ln w="6480">
            <a:solidFill>
              <a:srgbClr val="000000"/>
            </a:solidFill>
            <a:round/>
          </a:ln>
        </p:spPr>
        <p:style>
          <a:lnRef idx="0"/>
          <a:fillRef idx="0"/>
          <a:effectRef idx="0"/>
          <a:fontRef idx="minor"/>
        </p:style>
      </p:sp>
      <p:sp>
        <p:nvSpPr>
          <p:cNvPr id="401" name="Line 158"/>
          <p:cNvSpPr/>
          <p:nvPr/>
        </p:nvSpPr>
        <p:spPr>
          <a:xfrm>
            <a:off x="5518080" y="4771080"/>
            <a:ext cx="360" cy="3600"/>
          </a:xfrm>
          <a:prstGeom prst="line">
            <a:avLst/>
          </a:prstGeom>
          <a:ln w="6480">
            <a:solidFill>
              <a:srgbClr val="000000"/>
            </a:solidFill>
            <a:round/>
          </a:ln>
        </p:spPr>
        <p:style>
          <a:lnRef idx="0"/>
          <a:fillRef idx="0"/>
          <a:effectRef idx="0"/>
          <a:fontRef idx="minor"/>
        </p:style>
      </p:sp>
      <p:sp>
        <p:nvSpPr>
          <p:cNvPr id="402" name="CustomShape 159"/>
          <p:cNvSpPr/>
          <p:nvPr/>
        </p:nvSpPr>
        <p:spPr>
          <a:xfrm>
            <a:off x="1501560" y="2894760"/>
            <a:ext cx="79920" cy="1879560"/>
          </a:xfrm>
          <a:prstGeom prst="rect">
            <a:avLst/>
          </a:prstGeom>
          <a:solidFill>
            <a:srgbClr val="000000"/>
          </a:solidFill>
          <a:ln>
            <a:noFill/>
          </a:ln>
        </p:spPr>
        <p:style>
          <a:lnRef idx="0"/>
          <a:fillRef idx="0"/>
          <a:effectRef idx="0"/>
          <a:fontRef idx="minor"/>
        </p:style>
      </p:sp>
      <p:sp>
        <p:nvSpPr>
          <p:cNvPr id="403" name="CustomShape 160"/>
          <p:cNvSpPr/>
          <p:nvPr/>
        </p:nvSpPr>
        <p:spPr>
          <a:xfrm>
            <a:off x="1501560" y="2894760"/>
            <a:ext cx="76680" cy="1879560"/>
          </a:xfrm>
          <a:custGeom>
            <a:avLst/>
            <a:gdLst/>
            <a:ahLst/>
            <a:rect l="l" t="t" r="r" b="b"/>
            <a:pathLst>
              <a:path w="33" h="772">
                <a:moveTo>
                  <a:pt x="0" y="772"/>
                </a:moveTo>
                <a:lnTo>
                  <a:pt x="0" y="772"/>
                </a:lnTo>
                <a:lnTo>
                  <a:pt x="0" y="0"/>
                </a:lnTo>
                <a:lnTo>
                  <a:pt x="33" y="0"/>
                </a:lnTo>
                <a:lnTo>
                  <a:pt x="33" y="772"/>
                </a:lnTo>
              </a:path>
            </a:pathLst>
          </a:custGeom>
          <a:noFill/>
          <a:ln w="6480">
            <a:solidFill>
              <a:srgbClr val="000000"/>
            </a:solidFill>
            <a:round/>
          </a:ln>
        </p:spPr>
        <p:style>
          <a:lnRef idx="0"/>
          <a:fillRef idx="0"/>
          <a:effectRef idx="0"/>
          <a:fontRef idx="minor"/>
        </p:style>
      </p:sp>
      <p:sp>
        <p:nvSpPr>
          <p:cNvPr id="404" name="CustomShape 161"/>
          <p:cNvSpPr/>
          <p:nvPr/>
        </p:nvSpPr>
        <p:spPr>
          <a:xfrm>
            <a:off x="1523880" y="2737800"/>
            <a:ext cx="34920" cy="360"/>
          </a:xfrm>
          <a:custGeom>
            <a:avLst/>
            <a:gdLst/>
            <a:ahLst/>
            <a:rect l="l" t="t" r="r" b="b"/>
            <a:pathLst>
              <a:path w="16" h="0">
                <a:moveTo>
                  <a:pt x="0" y="0"/>
                </a:moveTo>
                <a:lnTo>
                  <a:pt x="16" y="0"/>
                </a:lnTo>
                <a:lnTo>
                  <a:pt x="0" y="0"/>
                </a:lnTo>
              </a:path>
            </a:pathLst>
          </a:custGeom>
          <a:noFill/>
          <a:ln w="6480">
            <a:solidFill>
              <a:srgbClr val="000000"/>
            </a:solidFill>
            <a:round/>
          </a:ln>
        </p:spPr>
        <p:style>
          <a:lnRef idx="0"/>
          <a:fillRef idx="0"/>
          <a:effectRef idx="0"/>
          <a:fontRef idx="minor"/>
        </p:style>
      </p:sp>
      <p:sp>
        <p:nvSpPr>
          <p:cNvPr id="405" name="Line 162"/>
          <p:cNvSpPr/>
          <p:nvPr/>
        </p:nvSpPr>
        <p:spPr>
          <a:xfrm>
            <a:off x="1542960" y="2737440"/>
            <a:ext cx="360" cy="156960"/>
          </a:xfrm>
          <a:prstGeom prst="line">
            <a:avLst/>
          </a:prstGeom>
          <a:ln w="6480">
            <a:solidFill>
              <a:srgbClr val="000000"/>
            </a:solidFill>
            <a:round/>
          </a:ln>
        </p:spPr>
        <p:style>
          <a:lnRef idx="0"/>
          <a:fillRef idx="0"/>
          <a:effectRef idx="0"/>
          <a:fontRef idx="minor"/>
        </p:style>
      </p:sp>
      <p:sp>
        <p:nvSpPr>
          <p:cNvPr id="406" name="CustomShape 163"/>
          <p:cNvSpPr/>
          <p:nvPr/>
        </p:nvSpPr>
        <p:spPr>
          <a:xfrm>
            <a:off x="2070720" y="4740840"/>
            <a:ext cx="76680" cy="33840"/>
          </a:xfrm>
          <a:prstGeom prst="rect">
            <a:avLst/>
          </a:prstGeom>
          <a:solidFill>
            <a:srgbClr val="000000"/>
          </a:solidFill>
          <a:ln>
            <a:noFill/>
          </a:ln>
        </p:spPr>
        <p:style>
          <a:lnRef idx="0"/>
          <a:fillRef idx="0"/>
          <a:effectRef idx="0"/>
          <a:fontRef idx="minor"/>
        </p:style>
      </p:sp>
      <p:sp>
        <p:nvSpPr>
          <p:cNvPr id="407" name="CustomShape 164"/>
          <p:cNvSpPr/>
          <p:nvPr/>
        </p:nvSpPr>
        <p:spPr>
          <a:xfrm>
            <a:off x="2070720" y="4740840"/>
            <a:ext cx="76680" cy="33840"/>
          </a:xfrm>
          <a:custGeom>
            <a:avLst/>
            <a:gdLst/>
            <a:ahLst/>
            <a:rect l="l" t="t" r="r" b="b"/>
            <a:pathLst>
              <a:path w="33" h="13">
                <a:moveTo>
                  <a:pt x="0" y="13"/>
                </a:moveTo>
                <a:lnTo>
                  <a:pt x="0" y="13"/>
                </a:lnTo>
                <a:lnTo>
                  <a:pt x="0" y="0"/>
                </a:lnTo>
                <a:lnTo>
                  <a:pt x="33" y="0"/>
                </a:lnTo>
                <a:lnTo>
                  <a:pt x="33" y="13"/>
                </a:lnTo>
              </a:path>
            </a:pathLst>
          </a:custGeom>
          <a:noFill/>
          <a:ln w="6480">
            <a:solidFill>
              <a:srgbClr val="000000"/>
            </a:solidFill>
            <a:round/>
          </a:ln>
        </p:spPr>
        <p:style>
          <a:lnRef idx="0"/>
          <a:fillRef idx="0"/>
          <a:effectRef idx="0"/>
          <a:fontRef idx="minor"/>
        </p:style>
      </p:sp>
      <p:sp>
        <p:nvSpPr>
          <p:cNvPr id="408" name="CustomShape 165"/>
          <p:cNvSpPr/>
          <p:nvPr/>
        </p:nvSpPr>
        <p:spPr>
          <a:xfrm>
            <a:off x="2089800" y="4734000"/>
            <a:ext cx="38160" cy="360"/>
          </a:xfrm>
          <a:custGeom>
            <a:avLst/>
            <a:gdLst/>
            <a:ahLst/>
            <a:rect l="l" t="t" r="r" b="b"/>
            <a:pathLst>
              <a:path w="16" h="0">
                <a:moveTo>
                  <a:pt x="0" y="0"/>
                </a:moveTo>
                <a:lnTo>
                  <a:pt x="16" y="0"/>
                </a:lnTo>
                <a:lnTo>
                  <a:pt x="0" y="0"/>
                </a:lnTo>
              </a:path>
            </a:pathLst>
          </a:custGeom>
          <a:noFill/>
          <a:ln w="6480">
            <a:solidFill>
              <a:srgbClr val="000000"/>
            </a:solidFill>
            <a:round/>
          </a:ln>
        </p:spPr>
        <p:style>
          <a:lnRef idx="0"/>
          <a:fillRef idx="0"/>
          <a:effectRef idx="0"/>
          <a:fontRef idx="minor"/>
        </p:style>
      </p:sp>
      <p:sp>
        <p:nvSpPr>
          <p:cNvPr id="409" name="Line 166"/>
          <p:cNvSpPr/>
          <p:nvPr/>
        </p:nvSpPr>
        <p:spPr>
          <a:xfrm>
            <a:off x="2109240" y="4733640"/>
            <a:ext cx="360" cy="6840"/>
          </a:xfrm>
          <a:prstGeom prst="line">
            <a:avLst/>
          </a:prstGeom>
          <a:ln w="6480">
            <a:solidFill>
              <a:srgbClr val="000000"/>
            </a:solidFill>
            <a:round/>
          </a:ln>
        </p:spPr>
        <p:style>
          <a:lnRef idx="0"/>
          <a:fillRef idx="0"/>
          <a:effectRef idx="0"/>
          <a:fontRef idx="minor"/>
        </p:style>
      </p:sp>
      <p:sp>
        <p:nvSpPr>
          <p:cNvPr id="410" name="CustomShape 167"/>
          <p:cNvSpPr/>
          <p:nvPr/>
        </p:nvSpPr>
        <p:spPr>
          <a:xfrm>
            <a:off x="2639880" y="4764600"/>
            <a:ext cx="76680" cy="9720"/>
          </a:xfrm>
          <a:prstGeom prst="rect">
            <a:avLst/>
          </a:prstGeom>
          <a:solidFill>
            <a:srgbClr val="000000"/>
          </a:solidFill>
          <a:ln>
            <a:noFill/>
          </a:ln>
        </p:spPr>
        <p:style>
          <a:lnRef idx="0"/>
          <a:fillRef idx="0"/>
          <a:effectRef idx="0"/>
          <a:fontRef idx="minor"/>
        </p:style>
      </p:sp>
      <p:sp>
        <p:nvSpPr>
          <p:cNvPr id="411" name="CustomShape 168"/>
          <p:cNvSpPr/>
          <p:nvPr/>
        </p:nvSpPr>
        <p:spPr>
          <a:xfrm>
            <a:off x="2639880" y="4764600"/>
            <a:ext cx="73440" cy="9720"/>
          </a:xfrm>
          <a:custGeom>
            <a:avLst/>
            <a:gdLst/>
            <a:ahLst/>
            <a:rect l="l" t="t" r="r" b="b"/>
            <a:pathLst>
              <a:path w="33" h="4">
                <a:moveTo>
                  <a:pt x="0" y="4"/>
                </a:moveTo>
                <a:lnTo>
                  <a:pt x="0" y="4"/>
                </a:lnTo>
                <a:lnTo>
                  <a:pt x="0" y="0"/>
                </a:lnTo>
                <a:lnTo>
                  <a:pt x="33" y="0"/>
                </a:lnTo>
                <a:lnTo>
                  <a:pt x="33" y="4"/>
                </a:lnTo>
              </a:path>
            </a:pathLst>
          </a:custGeom>
          <a:noFill/>
          <a:ln w="6480">
            <a:solidFill>
              <a:srgbClr val="000000"/>
            </a:solidFill>
            <a:round/>
          </a:ln>
        </p:spPr>
        <p:style>
          <a:lnRef idx="0"/>
          <a:fillRef idx="0"/>
          <a:effectRef idx="0"/>
          <a:fontRef idx="minor"/>
        </p:style>
      </p:sp>
      <p:sp>
        <p:nvSpPr>
          <p:cNvPr id="412" name="CustomShape 169"/>
          <p:cNvSpPr/>
          <p:nvPr/>
        </p:nvSpPr>
        <p:spPr>
          <a:xfrm>
            <a:off x="2659320" y="4757760"/>
            <a:ext cx="38160" cy="360"/>
          </a:xfrm>
          <a:custGeom>
            <a:avLst/>
            <a:gdLst/>
            <a:ahLst/>
            <a:rect l="l" t="t" r="r" b="b"/>
            <a:pathLst>
              <a:path w="16" h="0">
                <a:moveTo>
                  <a:pt x="0" y="0"/>
                </a:moveTo>
                <a:lnTo>
                  <a:pt x="16" y="0"/>
                </a:lnTo>
                <a:lnTo>
                  <a:pt x="0" y="0"/>
                </a:lnTo>
              </a:path>
            </a:pathLst>
          </a:custGeom>
          <a:noFill/>
          <a:ln w="6480">
            <a:solidFill>
              <a:srgbClr val="000000"/>
            </a:solidFill>
            <a:round/>
          </a:ln>
        </p:spPr>
        <p:style>
          <a:lnRef idx="0"/>
          <a:fillRef idx="0"/>
          <a:effectRef idx="0"/>
          <a:fontRef idx="minor"/>
        </p:style>
      </p:sp>
      <p:sp>
        <p:nvSpPr>
          <p:cNvPr id="413" name="Line 170"/>
          <p:cNvSpPr/>
          <p:nvPr/>
        </p:nvSpPr>
        <p:spPr>
          <a:xfrm>
            <a:off x="2678400" y="4757400"/>
            <a:ext cx="360" cy="6840"/>
          </a:xfrm>
          <a:prstGeom prst="line">
            <a:avLst/>
          </a:prstGeom>
          <a:ln w="6480">
            <a:solidFill>
              <a:srgbClr val="000000"/>
            </a:solidFill>
            <a:round/>
          </a:ln>
        </p:spPr>
        <p:style>
          <a:lnRef idx="0"/>
          <a:fillRef idx="0"/>
          <a:effectRef idx="0"/>
          <a:fontRef idx="minor"/>
        </p:style>
      </p:sp>
      <p:sp>
        <p:nvSpPr>
          <p:cNvPr id="414" name="CustomShape 171"/>
          <p:cNvSpPr/>
          <p:nvPr/>
        </p:nvSpPr>
        <p:spPr>
          <a:xfrm>
            <a:off x="3205800" y="2724120"/>
            <a:ext cx="79920" cy="2050200"/>
          </a:xfrm>
          <a:prstGeom prst="rect">
            <a:avLst/>
          </a:prstGeom>
          <a:solidFill>
            <a:srgbClr val="000000"/>
          </a:solidFill>
          <a:ln>
            <a:noFill/>
          </a:ln>
        </p:spPr>
        <p:style>
          <a:lnRef idx="0"/>
          <a:fillRef idx="0"/>
          <a:effectRef idx="0"/>
          <a:fontRef idx="minor"/>
        </p:style>
      </p:sp>
      <p:sp>
        <p:nvSpPr>
          <p:cNvPr id="415" name="CustomShape 172"/>
          <p:cNvSpPr/>
          <p:nvPr/>
        </p:nvSpPr>
        <p:spPr>
          <a:xfrm>
            <a:off x="3205800" y="2724120"/>
            <a:ext cx="76680" cy="2050200"/>
          </a:xfrm>
          <a:custGeom>
            <a:avLst/>
            <a:gdLst/>
            <a:ahLst/>
            <a:rect l="l" t="t" r="r" b="b"/>
            <a:pathLst>
              <a:path w="33" h="842">
                <a:moveTo>
                  <a:pt x="0" y="842"/>
                </a:moveTo>
                <a:lnTo>
                  <a:pt x="0" y="842"/>
                </a:lnTo>
                <a:lnTo>
                  <a:pt x="0" y="0"/>
                </a:lnTo>
                <a:lnTo>
                  <a:pt x="33" y="0"/>
                </a:lnTo>
                <a:lnTo>
                  <a:pt x="33" y="842"/>
                </a:lnTo>
              </a:path>
            </a:pathLst>
          </a:custGeom>
          <a:noFill/>
          <a:ln w="6480">
            <a:solidFill>
              <a:srgbClr val="000000"/>
            </a:solidFill>
            <a:round/>
          </a:ln>
        </p:spPr>
        <p:style>
          <a:lnRef idx="0"/>
          <a:fillRef idx="0"/>
          <a:effectRef idx="0"/>
          <a:fontRef idx="minor"/>
        </p:style>
      </p:sp>
      <p:sp>
        <p:nvSpPr>
          <p:cNvPr id="416" name="CustomShape 173"/>
          <p:cNvSpPr/>
          <p:nvPr/>
        </p:nvSpPr>
        <p:spPr>
          <a:xfrm>
            <a:off x="3228480" y="2686680"/>
            <a:ext cx="34920" cy="360"/>
          </a:xfrm>
          <a:custGeom>
            <a:avLst/>
            <a:gdLst/>
            <a:ahLst/>
            <a:rect l="l" t="t" r="r" b="b"/>
            <a:pathLst>
              <a:path w="16" h="0">
                <a:moveTo>
                  <a:pt x="0" y="0"/>
                </a:moveTo>
                <a:lnTo>
                  <a:pt x="16" y="0"/>
                </a:lnTo>
                <a:lnTo>
                  <a:pt x="0" y="0"/>
                </a:lnTo>
              </a:path>
            </a:pathLst>
          </a:custGeom>
          <a:noFill/>
          <a:ln w="6480">
            <a:solidFill>
              <a:srgbClr val="000000"/>
            </a:solidFill>
            <a:round/>
          </a:ln>
        </p:spPr>
        <p:style>
          <a:lnRef idx="0"/>
          <a:fillRef idx="0"/>
          <a:effectRef idx="0"/>
          <a:fontRef idx="minor"/>
        </p:style>
      </p:sp>
      <p:sp>
        <p:nvSpPr>
          <p:cNvPr id="417" name="Line 174"/>
          <p:cNvSpPr/>
          <p:nvPr/>
        </p:nvSpPr>
        <p:spPr>
          <a:xfrm>
            <a:off x="3244320" y="2686320"/>
            <a:ext cx="360" cy="37800"/>
          </a:xfrm>
          <a:prstGeom prst="line">
            <a:avLst/>
          </a:prstGeom>
          <a:ln w="6480">
            <a:solidFill>
              <a:srgbClr val="000000"/>
            </a:solidFill>
            <a:round/>
          </a:ln>
        </p:spPr>
        <p:style>
          <a:lnRef idx="0"/>
          <a:fillRef idx="0"/>
          <a:effectRef idx="0"/>
          <a:fontRef idx="minor"/>
        </p:style>
      </p:sp>
      <p:sp>
        <p:nvSpPr>
          <p:cNvPr id="418" name="CustomShape 175"/>
          <p:cNvSpPr/>
          <p:nvPr/>
        </p:nvSpPr>
        <p:spPr>
          <a:xfrm>
            <a:off x="3775320" y="4505400"/>
            <a:ext cx="76680" cy="269280"/>
          </a:xfrm>
          <a:prstGeom prst="rect">
            <a:avLst/>
          </a:prstGeom>
          <a:solidFill>
            <a:srgbClr val="000000"/>
          </a:solidFill>
          <a:ln>
            <a:noFill/>
          </a:ln>
        </p:spPr>
        <p:style>
          <a:lnRef idx="0"/>
          <a:fillRef idx="0"/>
          <a:effectRef idx="0"/>
          <a:fontRef idx="minor"/>
        </p:style>
      </p:sp>
      <p:sp>
        <p:nvSpPr>
          <p:cNvPr id="419" name="CustomShape 176"/>
          <p:cNvSpPr/>
          <p:nvPr/>
        </p:nvSpPr>
        <p:spPr>
          <a:xfrm>
            <a:off x="3775320" y="4505400"/>
            <a:ext cx="73440" cy="269280"/>
          </a:xfrm>
          <a:custGeom>
            <a:avLst/>
            <a:gdLst/>
            <a:ahLst/>
            <a:rect l="l" t="t" r="r" b="b"/>
            <a:pathLst>
              <a:path w="33" h="110">
                <a:moveTo>
                  <a:pt x="0" y="110"/>
                </a:moveTo>
                <a:lnTo>
                  <a:pt x="0" y="110"/>
                </a:lnTo>
                <a:lnTo>
                  <a:pt x="0" y="0"/>
                </a:lnTo>
                <a:lnTo>
                  <a:pt x="33" y="0"/>
                </a:lnTo>
                <a:lnTo>
                  <a:pt x="33" y="110"/>
                </a:lnTo>
              </a:path>
            </a:pathLst>
          </a:custGeom>
          <a:noFill/>
          <a:ln w="6480">
            <a:solidFill>
              <a:srgbClr val="000000"/>
            </a:solidFill>
            <a:round/>
          </a:ln>
        </p:spPr>
        <p:style>
          <a:lnRef idx="0"/>
          <a:fillRef idx="0"/>
          <a:effectRef idx="0"/>
          <a:fontRef idx="minor"/>
        </p:style>
      </p:sp>
      <p:sp>
        <p:nvSpPr>
          <p:cNvPr id="420" name="CustomShape 177"/>
          <p:cNvSpPr/>
          <p:nvPr/>
        </p:nvSpPr>
        <p:spPr>
          <a:xfrm>
            <a:off x="3794400" y="4334760"/>
            <a:ext cx="38160" cy="360"/>
          </a:xfrm>
          <a:custGeom>
            <a:avLst/>
            <a:gdLst/>
            <a:ahLst/>
            <a:rect l="l" t="t" r="r" b="b"/>
            <a:pathLst>
              <a:path w="16" h="0">
                <a:moveTo>
                  <a:pt x="0" y="0"/>
                </a:moveTo>
                <a:lnTo>
                  <a:pt x="16" y="0"/>
                </a:lnTo>
                <a:lnTo>
                  <a:pt x="0" y="0"/>
                </a:lnTo>
              </a:path>
            </a:pathLst>
          </a:custGeom>
          <a:noFill/>
          <a:ln w="6480">
            <a:solidFill>
              <a:srgbClr val="000000"/>
            </a:solidFill>
            <a:round/>
          </a:ln>
        </p:spPr>
        <p:style>
          <a:lnRef idx="0"/>
          <a:fillRef idx="0"/>
          <a:effectRef idx="0"/>
          <a:fontRef idx="minor"/>
        </p:style>
      </p:sp>
      <p:sp>
        <p:nvSpPr>
          <p:cNvPr id="421" name="Line 178"/>
          <p:cNvSpPr/>
          <p:nvPr/>
        </p:nvSpPr>
        <p:spPr>
          <a:xfrm>
            <a:off x="3813480" y="4334400"/>
            <a:ext cx="360" cy="170640"/>
          </a:xfrm>
          <a:prstGeom prst="line">
            <a:avLst/>
          </a:prstGeom>
          <a:ln w="6480">
            <a:solidFill>
              <a:srgbClr val="000000"/>
            </a:solidFill>
            <a:round/>
          </a:ln>
        </p:spPr>
        <p:style>
          <a:lnRef idx="0"/>
          <a:fillRef idx="0"/>
          <a:effectRef idx="0"/>
          <a:fontRef idx="minor"/>
        </p:style>
      </p:sp>
      <p:sp>
        <p:nvSpPr>
          <p:cNvPr id="422" name="CustomShape 179"/>
          <p:cNvSpPr/>
          <p:nvPr/>
        </p:nvSpPr>
        <p:spPr>
          <a:xfrm>
            <a:off x="4341240" y="2215800"/>
            <a:ext cx="79920" cy="2558520"/>
          </a:xfrm>
          <a:prstGeom prst="rect">
            <a:avLst/>
          </a:prstGeom>
          <a:solidFill>
            <a:srgbClr val="000000"/>
          </a:solidFill>
          <a:ln>
            <a:noFill/>
          </a:ln>
        </p:spPr>
        <p:style>
          <a:lnRef idx="0"/>
          <a:fillRef idx="0"/>
          <a:effectRef idx="0"/>
          <a:fontRef idx="minor"/>
        </p:style>
      </p:sp>
      <p:sp>
        <p:nvSpPr>
          <p:cNvPr id="423" name="CustomShape 180"/>
          <p:cNvSpPr/>
          <p:nvPr/>
        </p:nvSpPr>
        <p:spPr>
          <a:xfrm>
            <a:off x="4341240" y="2215800"/>
            <a:ext cx="76680" cy="2558520"/>
          </a:xfrm>
          <a:custGeom>
            <a:avLst/>
            <a:gdLst/>
            <a:ahLst/>
            <a:rect l="l" t="t" r="r" b="b"/>
            <a:pathLst>
              <a:path w="33" h="1051">
                <a:moveTo>
                  <a:pt x="0" y="1051"/>
                </a:moveTo>
                <a:lnTo>
                  <a:pt x="0" y="1051"/>
                </a:lnTo>
                <a:lnTo>
                  <a:pt x="0" y="0"/>
                </a:lnTo>
                <a:lnTo>
                  <a:pt x="33" y="0"/>
                </a:lnTo>
                <a:lnTo>
                  <a:pt x="33" y="1051"/>
                </a:lnTo>
              </a:path>
            </a:pathLst>
          </a:custGeom>
          <a:noFill/>
          <a:ln w="6480">
            <a:solidFill>
              <a:srgbClr val="000000"/>
            </a:solidFill>
            <a:round/>
          </a:ln>
        </p:spPr>
        <p:style>
          <a:lnRef idx="0"/>
          <a:fillRef idx="0"/>
          <a:effectRef idx="0"/>
          <a:fontRef idx="minor"/>
        </p:style>
      </p:sp>
      <p:sp>
        <p:nvSpPr>
          <p:cNvPr id="424" name="CustomShape 181"/>
          <p:cNvSpPr/>
          <p:nvPr/>
        </p:nvSpPr>
        <p:spPr>
          <a:xfrm>
            <a:off x="4363560" y="2075760"/>
            <a:ext cx="34920" cy="360"/>
          </a:xfrm>
          <a:custGeom>
            <a:avLst/>
            <a:gdLst/>
            <a:ahLst/>
            <a:rect l="l" t="t" r="r" b="b"/>
            <a:pathLst>
              <a:path w="16" h="0">
                <a:moveTo>
                  <a:pt x="0" y="0"/>
                </a:moveTo>
                <a:lnTo>
                  <a:pt x="16" y="0"/>
                </a:lnTo>
                <a:lnTo>
                  <a:pt x="0" y="0"/>
                </a:lnTo>
              </a:path>
            </a:pathLst>
          </a:custGeom>
          <a:noFill/>
          <a:ln w="6480">
            <a:solidFill>
              <a:srgbClr val="000000"/>
            </a:solidFill>
            <a:round/>
          </a:ln>
        </p:spPr>
        <p:style>
          <a:lnRef idx="0"/>
          <a:fillRef idx="0"/>
          <a:effectRef idx="0"/>
          <a:fontRef idx="minor"/>
        </p:style>
      </p:sp>
      <p:sp>
        <p:nvSpPr>
          <p:cNvPr id="425" name="Line 182"/>
          <p:cNvSpPr/>
          <p:nvPr/>
        </p:nvSpPr>
        <p:spPr>
          <a:xfrm>
            <a:off x="4382640" y="2075760"/>
            <a:ext cx="360" cy="139680"/>
          </a:xfrm>
          <a:prstGeom prst="line">
            <a:avLst/>
          </a:prstGeom>
          <a:ln w="6480">
            <a:solidFill>
              <a:srgbClr val="000000"/>
            </a:solidFill>
            <a:round/>
          </a:ln>
        </p:spPr>
        <p:style>
          <a:lnRef idx="0"/>
          <a:fillRef idx="0"/>
          <a:effectRef idx="0"/>
          <a:fontRef idx="minor"/>
        </p:style>
      </p:sp>
      <p:sp>
        <p:nvSpPr>
          <p:cNvPr id="426" name="CustomShape 183"/>
          <p:cNvSpPr/>
          <p:nvPr/>
        </p:nvSpPr>
        <p:spPr>
          <a:xfrm>
            <a:off x="4910400" y="4686120"/>
            <a:ext cx="76680" cy="88200"/>
          </a:xfrm>
          <a:prstGeom prst="rect">
            <a:avLst/>
          </a:prstGeom>
          <a:solidFill>
            <a:srgbClr val="000000"/>
          </a:solidFill>
          <a:ln>
            <a:noFill/>
          </a:ln>
        </p:spPr>
        <p:style>
          <a:lnRef idx="0"/>
          <a:fillRef idx="0"/>
          <a:effectRef idx="0"/>
          <a:fontRef idx="minor"/>
        </p:style>
      </p:sp>
      <p:sp>
        <p:nvSpPr>
          <p:cNvPr id="427" name="CustomShape 184"/>
          <p:cNvSpPr/>
          <p:nvPr/>
        </p:nvSpPr>
        <p:spPr>
          <a:xfrm>
            <a:off x="4910400" y="4686120"/>
            <a:ext cx="76680" cy="88200"/>
          </a:xfrm>
          <a:custGeom>
            <a:avLst/>
            <a:gdLst/>
            <a:ahLst/>
            <a:rect l="l" t="t" r="r" b="b"/>
            <a:pathLst>
              <a:path w="33" h="36">
                <a:moveTo>
                  <a:pt x="0" y="36"/>
                </a:moveTo>
                <a:lnTo>
                  <a:pt x="0" y="36"/>
                </a:lnTo>
                <a:lnTo>
                  <a:pt x="0" y="0"/>
                </a:lnTo>
                <a:lnTo>
                  <a:pt x="33" y="0"/>
                </a:lnTo>
                <a:lnTo>
                  <a:pt x="33" y="36"/>
                </a:lnTo>
              </a:path>
            </a:pathLst>
          </a:custGeom>
          <a:noFill/>
          <a:ln w="6480">
            <a:solidFill>
              <a:srgbClr val="000000"/>
            </a:solidFill>
            <a:round/>
          </a:ln>
        </p:spPr>
        <p:style>
          <a:lnRef idx="0"/>
          <a:fillRef idx="0"/>
          <a:effectRef idx="0"/>
          <a:fontRef idx="minor"/>
        </p:style>
      </p:sp>
      <p:sp>
        <p:nvSpPr>
          <p:cNvPr id="428" name="CustomShape 185"/>
          <p:cNvSpPr/>
          <p:nvPr/>
        </p:nvSpPr>
        <p:spPr>
          <a:xfrm>
            <a:off x="4933080" y="4655520"/>
            <a:ext cx="34920" cy="360"/>
          </a:xfrm>
          <a:custGeom>
            <a:avLst/>
            <a:gdLst/>
            <a:ahLst/>
            <a:rect l="l" t="t" r="r" b="b"/>
            <a:pathLst>
              <a:path w="16" h="0">
                <a:moveTo>
                  <a:pt x="0" y="0"/>
                </a:moveTo>
                <a:lnTo>
                  <a:pt x="16" y="0"/>
                </a:lnTo>
                <a:lnTo>
                  <a:pt x="0" y="0"/>
                </a:lnTo>
              </a:path>
            </a:pathLst>
          </a:custGeom>
          <a:noFill/>
          <a:ln w="6480">
            <a:solidFill>
              <a:srgbClr val="000000"/>
            </a:solidFill>
            <a:round/>
          </a:ln>
        </p:spPr>
        <p:style>
          <a:lnRef idx="0"/>
          <a:fillRef idx="0"/>
          <a:effectRef idx="0"/>
          <a:fontRef idx="minor"/>
        </p:style>
      </p:sp>
      <p:sp>
        <p:nvSpPr>
          <p:cNvPr id="429" name="Line 186"/>
          <p:cNvSpPr/>
          <p:nvPr/>
        </p:nvSpPr>
        <p:spPr>
          <a:xfrm>
            <a:off x="4948920" y="4655160"/>
            <a:ext cx="360" cy="30600"/>
          </a:xfrm>
          <a:prstGeom prst="line">
            <a:avLst/>
          </a:prstGeom>
          <a:ln w="6480">
            <a:solidFill>
              <a:srgbClr val="000000"/>
            </a:solidFill>
            <a:round/>
          </a:ln>
        </p:spPr>
        <p:style>
          <a:lnRef idx="0"/>
          <a:fillRef idx="0"/>
          <a:effectRef idx="0"/>
          <a:fontRef idx="minor"/>
        </p:style>
      </p:sp>
      <p:sp>
        <p:nvSpPr>
          <p:cNvPr id="430" name="CustomShape 187"/>
          <p:cNvSpPr/>
          <p:nvPr/>
        </p:nvSpPr>
        <p:spPr>
          <a:xfrm>
            <a:off x="5479560" y="4774680"/>
            <a:ext cx="76680" cy="2880"/>
          </a:xfrm>
          <a:prstGeom prst="rect">
            <a:avLst/>
          </a:prstGeom>
          <a:solidFill>
            <a:srgbClr val="000000"/>
          </a:solidFill>
          <a:ln>
            <a:noFill/>
          </a:ln>
        </p:spPr>
        <p:style>
          <a:lnRef idx="0"/>
          <a:fillRef idx="0"/>
          <a:effectRef idx="0"/>
          <a:fontRef idx="minor"/>
        </p:style>
      </p:sp>
      <p:sp>
        <p:nvSpPr>
          <p:cNvPr id="431" name="CustomShape 188"/>
          <p:cNvSpPr/>
          <p:nvPr/>
        </p:nvSpPr>
        <p:spPr>
          <a:xfrm>
            <a:off x="5479560" y="4774680"/>
            <a:ext cx="73440" cy="360"/>
          </a:xfrm>
          <a:custGeom>
            <a:avLst/>
            <a:gdLst/>
            <a:ahLst/>
            <a:rect l="l" t="t" r="r" b="b"/>
            <a:pathLst>
              <a:path w="33" h="0">
                <a:moveTo>
                  <a:pt x="0" y="0"/>
                </a:moveTo>
                <a:lnTo>
                  <a:pt x="0" y="0"/>
                </a:lnTo>
                <a:lnTo>
                  <a:pt x="0" y="0"/>
                </a:lnTo>
                <a:lnTo>
                  <a:pt x="33" y="0"/>
                </a:lnTo>
                <a:lnTo>
                  <a:pt x="33" y="0"/>
                </a:lnTo>
              </a:path>
            </a:pathLst>
          </a:custGeom>
          <a:noFill/>
          <a:ln w="6480">
            <a:solidFill>
              <a:srgbClr val="000000"/>
            </a:solidFill>
            <a:round/>
          </a:ln>
        </p:spPr>
        <p:style>
          <a:lnRef idx="0"/>
          <a:fillRef idx="0"/>
          <a:effectRef idx="0"/>
          <a:fontRef idx="minor"/>
        </p:style>
      </p:sp>
      <p:sp>
        <p:nvSpPr>
          <p:cNvPr id="432" name="CustomShape 189"/>
          <p:cNvSpPr/>
          <p:nvPr/>
        </p:nvSpPr>
        <p:spPr>
          <a:xfrm>
            <a:off x="5499000" y="4771440"/>
            <a:ext cx="38160" cy="360"/>
          </a:xfrm>
          <a:custGeom>
            <a:avLst/>
            <a:gdLst/>
            <a:ahLst/>
            <a:rect l="l" t="t" r="r" b="b"/>
            <a:pathLst>
              <a:path w="16" h="0">
                <a:moveTo>
                  <a:pt x="0" y="0"/>
                </a:moveTo>
                <a:lnTo>
                  <a:pt x="16" y="0"/>
                </a:lnTo>
                <a:lnTo>
                  <a:pt x="0" y="0"/>
                </a:lnTo>
              </a:path>
            </a:pathLst>
          </a:custGeom>
          <a:noFill/>
          <a:ln w="6480">
            <a:solidFill>
              <a:srgbClr val="000000"/>
            </a:solidFill>
            <a:round/>
          </a:ln>
        </p:spPr>
        <p:style>
          <a:lnRef idx="0"/>
          <a:fillRef idx="0"/>
          <a:effectRef idx="0"/>
          <a:fontRef idx="minor"/>
        </p:style>
      </p:sp>
      <p:sp>
        <p:nvSpPr>
          <p:cNvPr id="433" name="Line 190"/>
          <p:cNvSpPr/>
          <p:nvPr/>
        </p:nvSpPr>
        <p:spPr>
          <a:xfrm>
            <a:off x="5518080" y="4771080"/>
            <a:ext cx="360" cy="3600"/>
          </a:xfrm>
          <a:prstGeom prst="line">
            <a:avLst/>
          </a:prstGeom>
          <a:ln w="6480">
            <a:solidFill>
              <a:srgbClr val="000000"/>
            </a:solidFill>
            <a:round/>
          </a:ln>
        </p:spPr>
        <p:style>
          <a:lnRef idx="0"/>
          <a:fillRef idx="0"/>
          <a:effectRef idx="0"/>
          <a:fontRef idx="minor"/>
        </p:style>
      </p:sp>
      <p:sp>
        <p:nvSpPr>
          <p:cNvPr id="434" name="Line 191"/>
          <p:cNvSpPr/>
          <p:nvPr/>
        </p:nvSpPr>
        <p:spPr>
          <a:xfrm>
            <a:off x="1099440" y="4774680"/>
            <a:ext cx="4631040" cy="360"/>
          </a:xfrm>
          <a:prstGeom prst="line">
            <a:avLst/>
          </a:prstGeom>
          <a:ln w="6480">
            <a:solidFill>
              <a:srgbClr val="000000"/>
            </a:solidFill>
            <a:round/>
          </a:ln>
        </p:spPr>
        <p:style>
          <a:lnRef idx="0"/>
          <a:fillRef idx="0"/>
          <a:effectRef idx="0"/>
          <a:fontRef idx="minor"/>
        </p:style>
      </p:sp>
      <p:sp>
        <p:nvSpPr>
          <p:cNvPr id="435" name="Line 192"/>
          <p:cNvSpPr/>
          <p:nvPr/>
        </p:nvSpPr>
        <p:spPr>
          <a:xfrm>
            <a:off x="1382400" y="4774680"/>
            <a:ext cx="360" cy="85320"/>
          </a:xfrm>
          <a:prstGeom prst="line">
            <a:avLst/>
          </a:prstGeom>
          <a:ln w="6480">
            <a:solidFill>
              <a:srgbClr val="000000"/>
            </a:solidFill>
            <a:round/>
          </a:ln>
        </p:spPr>
        <p:style>
          <a:lnRef idx="0"/>
          <a:fillRef idx="0"/>
          <a:effectRef idx="0"/>
          <a:fontRef idx="minor"/>
        </p:style>
      </p:sp>
      <p:sp>
        <p:nvSpPr>
          <p:cNvPr id="436" name="CustomShape 193"/>
          <p:cNvSpPr/>
          <p:nvPr/>
        </p:nvSpPr>
        <p:spPr>
          <a:xfrm rot="1500000">
            <a:off x="1110600" y="4941360"/>
            <a:ext cx="581760" cy="273600"/>
          </a:xfrm>
          <a:prstGeom prst="rect">
            <a:avLst/>
          </a:prstGeom>
          <a:noFill/>
          <a:ln>
            <a:noFill/>
          </a:ln>
        </p:spPr>
        <p:style>
          <a:lnRef idx="0"/>
          <a:fillRef idx="0"/>
          <a:effectRef idx="0"/>
          <a:fontRef idx="minor"/>
        </p:style>
        <p:txBody>
          <a:bodyPr wrap="none" lIns="0" rIns="0" tIns="0" bIns="0"/>
          <a:p>
            <a:pPr>
              <a:lnSpc>
                <a:spcPct val="100000"/>
              </a:lnSpc>
            </a:pPr>
            <a:r>
              <a:rPr b="0" lang="en-US" sz="1800" spc="-1" strike="noStrike">
                <a:solidFill>
                  <a:srgbClr val="000000"/>
                </a:solidFill>
                <a:latin typeface="Arial"/>
              </a:rPr>
              <a:t>CD36</a:t>
            </a:r>
            <a:endParaRPr b="0" lang="en-US" sz="1800" spc="-1" strike="noStrike">
              <a:latin typeface="Arial"/>
            </a:endParaRPr>
          </a:p>
        </p:txBody>
      </p:sp>
      <p:sp>
        <p:nvSpPr>
          <p:cNvPr id="437" name="Line 194"/>
          <p:cNvSpPr/>
          <p:nvPr/>
        </p:nvSpPr>
        <p:spPr>
          <a:xfrm>
            <a:off x="1948320" y="4774680"/>
            <a:ext cx="360" cy="85320"/>
          </a:xfrm>
          <a:prstGeom prst="line">
            <a:avLst/>
          </a:prstGeom>
          <a:ln w="6480">
            <a:solidFill>
              <a:srgbClr val="000000"/>
            </a:solidFill>
            <a:round/>
          </a:ln>
        </p:spPr>
        <p:style>
          <a:lnRef idx="0"/>
          <a:fillRef idx="0"/>
          <a:effectRef idx="0"/>
          <a:fontRef idx="minor"/>
        </p:style>
      </p:sp>
      <p:sp>
        <p:nvSpPr>
          <p:cNvPr id="438" name="CustomShape 195"/>
          <p:cNvSpPr/>
          <p:nvPr/>
        </p:nvSpPr>
        <p:spPr>
          <a:xfrm rot="1500000">
            <a:off x="1722960" y="4941000"/>
            <a:ext cx="495000" cy="273600"/>
          </a:xfrm>
          <a:prstGeom prst="rect">
            <a:avLst/>
          </a:prstGeom>
          <a:noFill/>
          <a:ln>
            <a:noFill/>
          </a:ln>
        </p:spPr>
        <p:style>
          <a:lnRef idx="0"/>
          <a:fillRef idx="0"/>
          <a:effectRef idx="0"/>
          <a:fontRef idx="minor"/>
        </p:style>
        <p:txBody>
          <a:bodyPr wrap="none" lIns="0" rIns="0" tIns="0" bIns="0"/>
          <a:p>
            <a:pPr>
              <a:lnSpc>
                <a:spcPct val="100000"/>
              </a:lnSpc>
            </a:pPr>
            <a:r>
              <a:rPr b="0" lang="en-US" sz="1800" spc="-1" strike="noStrike">
                <a:solidFill>
                  <a:srgbClr val="000000"/>
                </a:solidFill>
                <a:latin typeface="Arial"/>
              </a:rPr>
              <a:t>BAI1</a:t>
            </a:r>
            <a:endParaRPr b="0" lang="en-US" sz="1800" spc="-1" strike="noStrike">
              <a:latin typeface="Arial"/>
            </a:endParaRPr>
          </a:p>
        </p:txBody>
      </p:sp>
      <p:sp>
        <p:nvSpPr>
          <p:cNvPr id="439" name="Line 196"/>
          <p:cNvSpPr/>
          <p:nvPr/>
        </p:nvSpPr>
        <p:spPr>
          <a:xfrm>
            <a:off x="2517480" y="4774680"/>
            <a:ext cx="360" cy="85320"/>
          </a:xfrm>
          <a:prstGeom prst="line">
            <a:avLst/>
          </a:prstGeom>
          <a:ln w="6480">
            <a:solidFill>
              <a:srgbClr val="000000"/>
            </a:solidFill>
            <a:round/>
          </a:ln>
        </p:spPr>
        <p:style>
          <a:lnRef idx="0"/>
          <a:fillRef idx="0"/>
          <a:effectRef idx="0"/>
          <a:fontRef idx="minor"/>
        </p:style>
      </p:sp>
      <p:sp>
        <p:nvSpPr>
          <p:cNvPr id="440" name="CustomShape 197"/>
          <p:cNvSpPr/>
          <p:nvPr/>
        </p:nvSpPr>
        <p:spPr>
          <a:xfrm rot="1500000">
            <a:off x="2280240" y="4941720"/>
            <a:ext cx="520920" cy="273600"/>
          </a:xfrm>
          <a:prstGeom prst="rect">
            <a:avLst/>
          </a:prstGeom>
          <a:noFill/>
          <a:ln>
            <a:noFill/>
          </a:ln>
        </p:spPr>
        <p:style>
          <a:lnRef idx="0"/>
          <a:fillRef idx="0"/>
          <a:effectRef idx="0"/>
          <a:fontRef idx="minor"/>
        </p:style>
        <p:txBody>
          <a:bodyPr wrap="none" lIns="0" rIns="0" tIns="0" bIns="0"/>
          <a:p>
            <a:pPr>
              <a:lnSpc>
                <a:spcPct val="100000"/>
              </a:lnSpc>
            </a:pPr>
            <a:r>
              <a:rPr b="0" lang="en-US" sz="1800" spc="-1" strike="noStrike">
                <a:solidFill>
                  <a:srgbClr val="000000"/>
                </a:solidFill>
                <a:latin typeface="Arial"/>
              </a:rPr>
              <a:t>TIM1</a:t>
            </a:r>
            <a:endParaRPr b="0" lang="en-US" sz="1800" spc="-1" strike="noStrike">
              <a:latin typeface="Arial"/>
            </a:endParaRPr>
          </a:p>
        </p:txBody>
      </p:sp>
      <p:sp>
        <p:nvSpPr>
          <p:cNvPr id="441" name="Line 198"/>
          <p:cNvSpPr/>
          <p:nvPr/>
        </p:nvSpPr>
        <p:spPr>
          <a:xfrm>
            <a:off x="3083400" y="4774680"/>
            <a:ext cx="360" cy="85320"/>
          </a:xfrm>
          <a:prstGeom prst="line">
            <a:avLst/>
          </a:prstGeom>
          <a:ln w="6480">
            <a:solidFill>
              <a:srgbClr val="000000"/>
            </a:solidFill>
            <a:round/>
          </a:ln>
        </p:spPr>
        <p:style>
          <a:lnRef idx="0"/>
          <a:fillRef idx="0"/>
          <a:effectRef idx="0"/>
          <a:fontRef idx="minor"/>
        </p:style>
      </p:sp>
      <p:sp>
        <p:nvSpPr>
          <p:cNvPr id="442" name="CustomShape 199"/>
          <p:cNvSpPr/>
          <p:nvPr/>
        </p:nvSpPr>
        <p:spPr>
          <a:xfrm rot="1500000">
            <a:off x="2838600" y="4941720"/>
            <a:ext cx="520920" cy="273600"/>
          </a:xfrm>
          <a:prstGeom prst="rect">
            <a:avLst/>
          </a:prstGeom>
          <a:noFill/>
          <a:ln>
            <a:noFill/>
          </a:ln>
        </p:spPr>
        <p:style>
          <a:lnRef idx="0"/>
          <a:fillRef idx="0"/>
          <a:effectRef idx="0"/>
          <a:fontRef idx="minor"/>
        </p:style>
        <p:txBody>
          <a:bodyPr wrap="none" lIns="0" rIns="0" tIns="0" bIns="0"/>
          <a:p>
            <a:pPr>
              <a:lnSpc>
                <a:spcPct val="100000"/>
              </a:lnSpc>
            </a:pPr>
            <a:r>
              <a:rPr b="0" lang="en-US" sz="1800" spc="-1" strike="noStrike">
                <a:solidFill>
                  <a:srgbClr val="000000"/>
                </a:solidFill>
                <a:latin typeface="Arial"/>
              </a:rPr>
              <a:t>TIM3</a:t>
            </a:r>
            <a:endParaRPr b="0" lang="en-US" sz="1800" spc="-1" strike="noStrike">
              <a:latin typeface="Arial"/>
            </a:endParaRPr>
          </a:p>
        </p:txBody>
      </p:sp>
      <p:sp>
        <p:nvSpPr>
          <p:cNvPr id="443" name="Line 200"/>
          <p:cNvSpPr/>
          <p:nvPr/>
        </p:nvSpPr>
        <p:spPr>
          <a:xfrm>
            <a:off x="3652920" y="4774680"/>
            <a:ext cx="360" cy="85320"/>
          </a:xfrm>
          <a:prstGeom prst="line">
            <a:avLst/>
          </a:prstGeom>
          <a:ln w="6480">
            <a:solidFill>
              <a:srgbClr val="000000"/>
            </a:solidFill>
            <a:round/>
          </a:ln>
        </p:spPr>
        <p:style>
          <a:lnRef idx="0"/>
          <a:fillRef idx="0"/>
          <a:effectRef idx="0"/>
          <a:fontRef idx="minor"/>
        </p:style>
      </p:sp>
      <p:sp>
        <p:nvSpPr>
          <p:cNvPr id="444" name="CustomShape 201"/>
          <p:cNvSpPr/>
          <p:nvPr/>
        </p:nvSpPr>
        <p:spPr>
          <a:xfrm rot="1500000">
            <a:off x="3415320" y="4941720"/>
            <a:ext cx="520920" cy="273600"/>
          </a:xfrm>
          <a:prstGeom prst="rect">
            <a:avLst/>
          </a:prstGeom>
          <a:noFill/>
          <a:ln>
            <a:noFill/>
          </a:ln>
        </p:spPr>
        <p:style>
          <a:lnRef idx="0"/>
          <a:fillRef idx="0"/>
          <a:effectRef idx="0"/>
          <a:fontRef idx="minor"/>
        </p:style>
        <p:txBody>
          <a:bodyPr wrap="none" lIns="0" rIns="0" tIns="0" bIns="0"/>
          <a:p>
            <a:pPr>
              <a:lnSpc>
                <a:spcPct val="100000"/>
              </a:lnSpc>
            </a:pPr>
            <a:r>
              <a:rPr b="0" lang="en-US" sz="1800" spc="-1" strike="noStrike">
                <a:solidFill>
                  <a:srgbClr val="000000"/>
                </a:solidFill>
                <a:latin typeface="Arial"/>
              </a:rPr>
              <a:t>TIM4</a:t>
            </a:r>
            <a:endParaRPr b="0" lang="en-US" sz="1800" spc="-1" strike="noStrike">
              <a:latin typeface="Arial"/>
            </a:endParaRPr>
          </a:p>
        </p:txBody>
      </p:sp>
      <p:sp>
        <p:nvSpPr>
          <p:cNvPr id="445" name="Line 202"/>
          <p:cNvSpPr/>
          <p:nvPr/>
        </p:nvSpPr>
        <p:spPr>
          <a:xfrm>
            <a:off x="4222080" y="4774680"/>
            <a:ext cx="360" cy="85320"/>
          </a:xfrm>
          <a:prstGeom prst="line">
            <a:avLst/>
          </a:prstGeom>
          <a:ln w="6480">
            <a:solidFill>
              <a:srgbClr val="000000"/>
            </a:solidFill>
            <a:round/>
          </a:ln>
        </p:spPr>
        <p:style>
          <a:lnRef idx="0"/>
          <a:fillRef idx="0"/>
          <a:effectRef idx="0"/>
          <a:fontRef idx="minor"/>
        </p:style>
      </p:sp>
      <p:sp>
        <p:nvSpPr>
          <p:cNvPr id="446" name="CustomShape 203"/>
          <p:cNvSpPr/>
          <p:nvPr/>
        </p:nvSpPr>
        <p:spPr>
          <a:xfrm rot="1500000">
            <a:off x="4067280" y="4941360"/>
            <a:ext cx="316800" cy="273960"/>
          </a:xfrm>
          <a:prstGeom prst="rect">
            <a:avLst/>
          </a:prstGeom>
          <a:noFill/>
          <a:ln>
            <a:noFill/>
          </a:ln>
        </p:spPr>
        <p:style>
          <a:lnRef idx="0"/>
          <a:fillRef idx="0"/>
          <a:effectRef idx="0"/>
          <a:fontRef idx="minor"/>
        </p:style>
        <p:txBody>
          <a:bodyPr wrap="none" lIns="0" rIns="0" tIns="0" bIns="0"/>
          <a:p>
            <a:pPr>
              <a:lnSpc>
                <a:spcPct val="100000"/>
              </a:lnSpc>
            </a:pPr>
            <a:r>
              <a:rPr b="0" lang="en-US" sz="1800" spc="-1" strike="noStrike">
                <a:solidFill>
                  <a:srgbClr val="000000"/>
                </a:solidFill>
                <a:latin typeface="Arial"/>
              </a:rPr>
              <a:t>Axl</a:t>
            </a:r>
            <a:endParaRPr b="0" lang="en-US" sz="1800" spc="-1" strike="noStrike">
              <a:latin typeface="Arial"/>
            </a:endParaRPr>
          </a:p>
        </p:txBody>
      </p:sp>
      <p:sp>
        <p:nvSpPr>
          <p:cNvPr id="447" name="Line 204"/>
          <p:cNvSpPr/>
          <p:nvPr/>
        </p:nvSpPr>
        <p:spPr>
          <a:xfrm>
            <a:off x="4788000" y="4774680"/>
            <a:ext cx="360" cy="85320"/>
          </a:xfrm>
          <a:prstGeom prst="line">
            <a:avLst/>
          </a:prstGeom>
          <a:ln w="6480">
            <a:solidFill>
              <a:srgbClr val="000000"/>
            </a:solidFill>
            <a:round/>
          </a:ln>
        </p:spPr>
        <p:style>
          <a:lnRef idx="0"/>
          <a:fillRef idx="0"/>
          <a:effectRef idx="0"/>
          <a:fontRef idx="minor"/>
        </p:style>
      </p:sp>
      <p:sp>
        <p:nvSpPr>
          <p:cNvPr id="448" name="CustomShape 205"/>
          <p:cNvSpPr/>
          <p:nvPr/>
        </p:nvSpPr>
        <p:spPr>
          <a:xfrm rot="1500000">
            <a:off x="4482720" y="4941360"/>
            <a:ext cx="685440" cy="273960"/>
          </a:xfrm>
          <a:prstGeom prst="rect">
            <a:avLst/>
          </a:prstGeom>
          <a:noFill/>
          <a:ln>
            <a:noFill/>
          </a:ln>
        </p:spPr>
        <p:style>
          <a:lnRef idx="0"/>
          <a:fillRef idx="0"/>
          <a:effectRef idx="0"/>
          <a:fontRef idx="minor"/>
        </p:style>
        <p:txBody>
          <a:bodyPr wrap="none" lIns="0" rIns="0" tIns="0" bIns="0"/>
          <a:p>
            <a:pPr>
              <a:lnSpc>
                <a:spcPct val="100000"/>
              </a:lnSpc>
            </a:pPr>
            <a:r>
              <a:rPr b="0" lang="en-US" sz="1800" spc="-1" strike="noStrike">
                <a:solidFill>
                  <a:srgbClr val="000000"/>
                </a:solidFill>
                <a:latin typeface="Arial"/>
              </a:rPr>
              <a:t>MerTK</a:t>
            </a:r>
            <a:endParaRPr b="0" lang="en-US" sz="1800" spc="-1" strike="noStrike">
              <a:latin typeface="Arial"/>
            </a:endParaRPr>
          </a:p>
        </p:txBody>
      </p:sp>
      <p:sp>
        <p:nvSpPr>
          <p:cNvPr id="449" name="Line 206"/>
          <p:cNvSpPr/>
          <p:nvPr/>
        </p:nvSpPr>
        <p:spPr>
          <a:xfrm>
            <a:off x="5357160" y="4774680"/>
            <a:ext cx="360" cy="85320"/>
          </a:xfrm>
          <a:prstGeom prst="line">
            <a:avLst/>
          </a:prstGeom>
          <a:ln w="6480">
            <a:solidFill>
              <a:srgbClr val="000000"/>
            </a:solidFill>
            <a:round/>
          </a:ln>
        </p:spPr>
        <p:style>
          <a:lnRef idx="0"/>
          <a:fillRef idx="0"/>
          <a:effectRef idx="0"/>
          <a:fontRef idx="minor"/>
        </p:style>
      </p:sp>
      <p:sp>
        <p:nvSpPr>
          <p:cNvPr id="450" name="CustomShape 207"/>
          <p:cNvSpPr/>
          <p:nvPr/>
        </p:nvSpPr>
        <p:spPr>
          <a:xfrm rot="1500000">
            <a:off x="5223960" y="4941360"/>
            <a:ext cx="569520" cy="273600"/>
          </a:xfrm>
          <a:prstGeom prst="rect">
            <a:avLst/>
          </a:prstGeom>
          <a:noFill/>
          <a:ln>
            <a:noFill/>
          </a:ln>
        </p:spPr>
        <p:style>
          <a:lnRef idx="0"/>
          <a:fillRef idx="0"/>
          <a:effectRef idx="0"/>
          <a:fontRef idx="minor"/>
        </p:style>
        <p:txBody>
          <a:bodyPr wrap="none" lIns="0" rIns="0" tIns="0" bIns="0"/>
          <a:p>
            <a:pPr>
              <a:lnSpc>
                <a:spcPct val="100000"/>
              </a:lnSpc>
            </a:pPr>
            <a:r>
              <a:rPr b="0" lang="en-US" sz="1800" spc="-1" strike="noStrike">
                <a:solidFill>
                  <a:srgbClr val="000000"/>
                </a:solidFill>
                <a:latin typeface="Arial"/>
              </a:rPr>
              <a:t>Tyro3</a:t>
            </a:r>
            <a:endParaRPr b="0" lang="en-US" sz="1800" spc="-1" strike="noStrike">
              <a:latin typeface="Arial"/>
            </a:endParaRPr>
          </a:p>
        </p:txBody>
      </p:sp>
      <p:sp>
        <p:nvSpPr>
          <p:cNvPr id="451" name="Line 208"/>
          <p:cNvSpPr/>
          <p:nvPr/>
        </p:nvSpPr>
        <p:spPr>
          <a:xfrm flipV="1">
            <a:off x="1099440" y="3351960"/>
            <a:ext cx="360" cy="1422720"/>
          </a:xfrm>
          <a:prstGeom prst="line">
            <a:avLst/>
          </a:prstGeom>
          <a:ln w="6480">
            <a:solidFill>
              <a:srgbClr val="000000"/>
            </a:solidFill>
            <a:round/>
          </a:ln>
        </p:spPr>
        <p:style>
          <a:lnRef idx="0"/>
          <a:fillRef idx="0"/>
          <a:effectRef idx="0"/>
          <a:fontRef idx="minor"/>
        </p:style>
      </p:sp>
      <p:sp>
        <p:nvSpPr>
          <p:cNvPr id="452" name="Line 209"/>
          <p:cNvSpPr/>
          <p:nvPr/>
        </p:nvSpPr>
        <p:spPr>
          <a:xfrm>
            <a:off x="1057320" y="3351960"/>
            <a:ext cx="93240" cy="360"/>
          </a:xfrm>
          <a:prstGeom prst="line">
            <a:avLst/>
          </a:prstGeom>
          <a:ln w="6480">
            <a:solidFill>
              <a:srgbClr val="000000"/>
            </a:solidFill>
            <a:round/>
          </a:ln>
        </p:spPr>
        <p:style>
          <a:lnRef idx="0"/>
          <a:fillRef idx="0"/>
          <a:effectRef idx="0"/>
          <a:fontRef idx="minor"/>
        </p:style>
      </p:sp>
      <p:sp>
        <p:nvSpPr>
          <p:cNvPr id="453" name="Line 210"/>
          <p:cNvSpPr/>
          <p:nvPr/>
        </p:nvSpPr>
        <p:spPr>
          <a:xfrm flipH="1">
            <a:off x="1057320" y="3351960"/>
            <a:ext cx="93240" cy="360"/>
          </a:xfrm>
          <a:prstGeom prst="line">
            <a:avLst/>
          </a:prstGeom>
          <a:ln w="6480">
            <a:solidFill>
              <a:srgbClr val="000000"/>
            </a:solidFill>
            <a:round/>
          </a:ln>
        </p:spPr>
        <p:style>
          <a:lnRef idx="0"/>
          <a:fillRef idx="0"/>
          <a:effectRef idx="0"/>
          <a:fontRef idx="minor"/>
        </p:style>
      </p:sp>
      <p:sp>
        <p:nvSpPr>
          <p:cNvPr id="454" name="Line 211"/>
          <p:cNvSpPr/>
          <p:nvPr/>
        </p:nvSpPr>
        <p:spPr>
          <a:xfrm flipH="1">
            <a:off x="1022040" y="4774680"/>
            <a:ext cx="77400" cy="360"/>
          </a:xfrm>
          <a:prstGeom prst="line">
            <a:avLst/>
          </a:prstGeom>
          <a:ln w="6480">
            <a:solidFill>
              <a:srgbClr val="000000"/>
            </a:solidFill>
            <a:round/>
          </a:ln>
        </p:spPr>
        <p:style>
          <a:lnRef idx="0"/>
          <a:fillRef idx="0"/>
          <a:effectRef idx="0"/>
          <a:fontRef idx="minor"/>
        </p:style>
      </p:sp>
      <p:sp>
        <p:nvSpPr>
          <p:cNvPr id="455" name="CustomShape 212"/>
          <p:cNvSpPr/>
          <p:nvPr/>
        </p:nvSpPr>
        <p:spPr>
          <a:xfrm>
            <a:off x="893880" y="4651920"/>
            <a:ext cx="126000" cy="273960"/>
          </a:xfrm>
          <a:prstGeom prst="rect">
            <a:avLst/>
          </a:prstGeom>
          <a:noFill/>
          <a:ln>
            <a:noFill/>
          </a:ln>
        </p:spPr>
        <p:style>
          <a:lnRef idx="0"/>
          <a:fillRef idx="0"/>
          <a:effectRef idx="0"/>
          <a:fontRef idx="minor"/>
        </p:style>
        <p:txBody>
          <a:bodyPr wrap="none" lIns="0" rIns="0" tIns="0" bIns="0"/>
          <a:p>
            <a:pPr>
              <a:lnSpc>
                <a:spcPct val="100000"/>
              </a:lnSpc>
            </a:pPr>
            <a:r>
              <a:rPr b="0" lang="en-US" sz="1800" spc="-1" strike="noStrike">
                <a:solidFill>
                  <a:srgbClr val="000000"/>
                </a:solidFill>
                <a:latin typeface="Arial"/>
              </a:rPr>
              <a:t>0</a:t>
            </a:r>
            <a:endParaRPr b="0" lang="en-US" sz="1800" spc="-1" strike="noStrike">
              <a:latin typeface="Arial"/>
            </a:endParaRPr>
          </a:p>
        </p:txBody>
      </p:sp>
      <p:sp>
        <p:nvSpPr>
          <p:cNvPr id="456" name="Line 213"/>
          <p:cNvSpPr/>
          <p:nvPr/>
        </p:nvSpPr>
        <p:spPr>
          <a:xfrm flipH="1">
            <a:off x="1022040" y="4064760"/>
            <a:ext cx="77400" cy="360"/>
          </a:xfrm>
          <a:prstGeom prst="line">
            <a:avLst/>
          </a:prstGeom>
          <a:ln w="6480">
            <a:solidFill>
              <a:srgbClr val="000000"/>
            </a:solidFill>
            <a:round/>
          </a:ln>
        </p:spPr>
        <p:style>
          <a:lnRef idx="0"/>
          <a:fillRef idx="0"/>
          <a:effectRef idx="0"/>
          <a:fontRef idx="minor"/>
        </p:style>
      </p:sp>
      <p:sp>
        <p:nvSpPr>
          <p:cNvPr id="457" name="CustomShape 214"/>
          <p:cNvSpPr/>
          <p:nvPr/>
        </p:nvSpPr>
        <p:spPr>
          <a:xfrm>
            <a:off x="788040" y="3942360"/>
            <a:ext cx="252720" cy="273960"/>
          </a:xfrm>
          <a:prstGeom prst="rect">
            <a:avLst/>
          </a:prstGeom>
          <a:noFill/>
          <a:ln>
            <a:noFill/>
          </a:ln>
        </p:spPr>
        <p:style>
          <a:lnRef idx="0"/>
          <a:fillRef idx="0"/>
          <a:effectRef idx="0"/>
          <a:fontRef idx="minor"/>
        </p:style>
        <p:txBody>
          <a:bodyPr wrap="none" lIns="0" rIns="0" tIns="0" bIns="0"/>
          <a:p>
            <a:pPr>
              <a:lnSpc>
                <a:spcPct val="100000"/>
              </a:lnSpc>
            </a:pPr>
            <a:r>
              <a:rPr b="0" lang="en-US" sz="1800" spc="-1" strike="noStrike">
                <a:solidFill>
                  <a:srgbClr val="000000"/>
                </a:solidFill>
                <a:latin typeface="Arial"/>
              </a:rPr>
              <a:t>25</a:t>
            </a:r>
            <a:endParaRPr b="0" lang="en-US" sz="1800" spc="-1" strike="noStrike">
              <a:latin typeface="Arial"/>
            </a:endParaRPr>
          </a:p>
        </p:txBody>
      </p:sp>
      <p:sp>
        <p:nvSpPr>
          <p:cNvPr id="458" name="Line 215"/>
          <p:cNvSpPr/>
          <p:nvPr/>
        </p:nvSpPr>
        <p:spPr>
          <a:xfrm flipH="1">
            <a:off x="1022040" y="3355200"/>
            <a:ext cx="77400" cy="360"/>
          </a:xfrm>
          <a:prstGeom prst="line">
            <a:avLst/>
          </a:prstGeom>
          <a:ln w="6480">
            <a:solidFill>
              <a:srgbClr val="000000"/>
            </a:solidFill>
            <a:round/>
          </a:ln>
        </p:spPr>
        <p:style>
          <a:lnRef idx="0"/>
          <a:fillRef idx="0"/>
          <a:effectRef idx="0"/>
          <a:fontRef idx="minor"/>
        </p:style>
      </p:sp>
      <p:sp>
        <p:nvSpPr>
          <p:cNvPr id="459" name="CustomShape 216"/>
          <p:cNvSpPr/>
          <p:nvPr/>
        </p:nvSpPr>
        <p:spPr>
          <a:xfrm>
            <a:off x="788040" y="3229200"/>
            <a:ext cx="252720" cy="273960"/>
          </a:xfrm>
          <a:prstGeom prst="rect">
            <a:avLst/>
          </a:prstGeom>
          <a:noFill/>
          <a:ln>
            <a:noFill/>
          </a:ln>
        </p:spPr>
        <p:style>
          <a:lnRef idx="0"/>
          <a:fillRef idx="0"/>
          <a:effectRef idx="0"/>
          <a:fontRef idx="minor"/>
        </p:style>
        <p:txBody>
          <a:bodyPr wrap="none" lIns="0" rIns="0" tIns="0" bIns="0"/>
          <a:p>
            <a:pPr>
              <a:lnSpc>
                <a:spcPct val="100000"/>
              </a:lnSpc>
            </a:pPr>
            <a:r>
              <a:rPr b="0" lang="en-US" sz="1800" spc="-1" strike="noStrike">
                <a:solidFill>
                  <a:srgbClr val="000000"/>
                </a:solidFill>
                <a:latin typeface="Arial"/>
              </a:rPr>
              <a:t>50</a:t>
            </a:r>
            <a:endParaRPr b="0" lang="en-US" sz="1800" spc="-1" strike="noStrike">
              <a:latin typeface="Arial"/>
            </a:endParaRPr>
          </a:p>
        </p:txBody>
      </p:sp>
      <p:sp>
        <p:nvSpPr>
          <p:cNvPr id="460" name="Line 217"/>
          <p:cNvSpPr/>
          <p:nvPr/>
        </p:nvSpPr>
        <p:spPr>
          <a:xfrm flipV="1">
            <a:off x="1099440" y="1854000"/>
            <a:ext cx="360" cy="1425960"/>
          </a:xfrm>
          <a:prstGeom prst="line">
            <a:avLst/>
          </a:prstGeom>
          <a:ln w="6480">
            <a:solidFill>
              <a:srgbClr val="000000"/>
            </a:solidFill>
            <a:round/>
          </a:ln>
        </p:spPr>
        <p:style>
          <a:lnRef idx="0"/>
          <a:fillRef idx="0"/>
          <a:effectRef idx="0"/>
          <a:fontRef idx="minor"/>
        </p:style>
      </p:sp>
      <p:sp>
        <p:nvSpPr>
          <p:cNvPr id="461" name="Line 218"/>
          <p:cNvSpPr/>
          <p:nvPr/>
        </p:nvSpPr>
        <p:spPr>
          <a:xfrm>
            <a:off x="1057320" y="3279960"/>
            <a:ext cx="93240" cy="360"/>
          </a:xfrm>
          <a:prstGeom prst="line">
            <a:avLst/>
          </a:prstGeom>
          <a:ln w="6480">
            <a:solidFill>
              <a:srgbClr val="000000"/>
            </a:solidFill>
            <a:round/>
          </a:ln>
        </p:spPr>
        <p:style>
          <a:lnRef idx="0"/>
          <a:fillRef idx="0"/>
          <a:effectRef idx="0"/>
          <a:fontRef idx="minor"/>
        </p:style>
      </p:sp>
      <p:sp>
        <p:nvSpPr>
          <p:cNvPr id="462" name="Line 219"/>
          <p:cNvSpPr/>
          <p:nvPr/>
        </p:nvSpPr>
        <p:spPr>
          <a:xfrm flipH="1">
            <a:off x="1057320" y="3279960"/>
            <a:ext cx="93240" cy="360"/>
          </a:xfrm>
          <a:prstGeom prst="line">
            <a:avLst/>
          </a:prstGeom>
          <a:ln w="6480">
            <a:solidFill>
              <a:srgbClr val="000000"/>
            </a:solidFill>
            <a:round/>
          </a:ln>
        </p:spPr>
        <p:style>
          <a:lnRef idx="0"/>
          <a:fillRef idx="0"/>
          <a:effectRef idx="0"/>
          <a:fontRef idx="minor"/>
        </p:style>
      </p:sp>
      <p:sp>
        <p:nvSpPr>
          <p:cNvPr id="463" name="Line 220"/>
          <p:cNvSpPr/>
          <p:nvPr/>
        </p:nvSpPr>
        <p:spPr>
          <a:xfrm flipH="1">
            <a:off x="1022040" y="2648880"/>
            <a:ext cx="77400" cy="360"/>
          </a:xfrm>
          <a:prstGeom prst="line">
            <a:avLst/>
          </a:prstGeom>
          <a:ln w="6480">
            <a:solidFill>
              <a:srgbClr val="000000"/>
            </a:solidFill>
            <a:round/>
          </a:ln>
        </p:spPr>
        <p:style>
          <a:lnRef idx="0"/>
          <a:fillRef idx="0"/>
          <a:effectRef idx="0"/>
          <a:fontRef idx="minor"/>
        </p:style>
      </p:sp>
      <p:sp>
        <p:nvSpPr>
          <p:cNvPr id="464" name="CustomShape 221"/>
          <p:cNvSpPr/>
          <p:nvPr/>
        </p:nvSpPr>
        <p:spPr>
          <a:xfrm>
            <a:off x="681840" y="2526120"/>
            <a:ext cx="379080" cy="273960"/>
          </a:xfrm>
          <a:prstGeom prst="rect">
            <a:avLst/>
          </a:prstGeom>
          <a:noFill/>
          <a:ln>
            <a:noFill/>
          </a:ln>
        </p:spPr>
        <p:style>
          <a:lnRef idx="0"/>
          <a:fillRef idx="0"/>
          <a:effectRef idx="0"/>
          <a:fontRef idx="minor"/>
        </p:style>
        <p:txBody>
          <a:bodyPr wrap="none" lIns="0" rIns="0" tIns="0" bIns="0"/>
          <a:p>
            <a:pPr>
              <a:lnSpc>
                <a:spcPct val="100000"/>
              </a:lnSpc>
            </a:pPr>
            <a:r>
              <a:rPr b="0" lang="en-US" sz="1800" spc="-1" strike="noStrike">
                <a:solidFill>
                  <a:srgbClr val="000000"/>
                </a:solidFill>
                <a:latin typeface="Arial"/>
              </a:rPr>
              <a:t>250</a:t>
            </a:r>
            <a:endParaRPr b="0" lang="en-US" sz="1800" spc="-1" strike="noStrike">
              <a:latin typeface="Arial"/>
            </a:endParaRPr>
          </a:p>
        </p:txBody>
      </p:sp>
      <p:sp>
        <p:nvSpPr>
          <p:cNvPr id="465" name="Line 222"/>
          <p:cNvSpPr/>
          <p:nvPr/>
        </p:nvSpPr>
        <p:spPr>
          <a:xfrm flipH="1">
            <a:off x="1022040" y="1857240"/>
            <a:ext cx="77400" cy="360"/>
          </a:xfrm>
          <a:prstGeom prst="line">
            <a:avLst/>
          </a:prstGeom>
          <a:ln w="6480">
            <a:solidFill>
              <a:srgbClr val="000000"/>
            </a:solidFill>
            <a:round/>
          </a:ln>
        </p:spPr>
        <p:style>
          <a:lnRef idx="0"/>
          <a:fillRef idx="0"/>
          <a:effectRef idx="0"/>
          <a:fontRef idx="minor"/>
        </p:style>
      </p:sp>
      <p:sp>
        <p:nvSpPr>
          <p:cNvPr id="466" name="CustomShape 223"/>
          <p:cNvSpPr/>
          <p:nvPr/>
        </p:nvSpPr>
        <p:spPr>
          <a:xfrm>
            <a:off x="681840" y="1734480"/>
            <a:ext cx="379080" cy="273960"/>
          </a:xfrm>
          <a:prstGeom prst="rect">
            <a:avLst/>
          </a:prstGeom>
          <a:noFill/>
          <a:ln>
            <a:noFill/>
          </a:ln>
        </p:spPr>
        <p:style>
          <a:lnRef idx="0"/>
          <a:fillRef idx="0"/>
          <a:effectRef idx="0"/>
          <a:fontRef idx="minor"/>
        </p:style>
        <p:txBody>
          <a:bodyPr wrap="none" lIns="0" rIns="0" tIns="0" bIns="0"/>
          <a:p>
            <a:pPr>
              <a:lnSpc>
                <a:spcPct val="100000"/>
              </a:lnSpc>
            </a:pPr>
            <a:r>
              <a:rPr b="0" lang="en-US" sz="1800" spc="-1" strike="noStrike">
                <a:solidFill>
                  <a:srgbClr val="000000"/>
                </a:solidFill>
                <a:latin typeface="Arial"/>
              </a:rPr>
              <a:t>500</a:t>
            </a:r>
            <a:endParaRPr b="0" lang="en-US" sz="1800" spc="-1" strike="noStrike">
              <a:latin typeface="Arial"/>
            </a:endParaRPr>
          </a:p>
        </p:txBody>
      </p:sp>
      <p:sp>
        <p:nvSpPr>
          <p:cNvPr id="467" name="CustomShape 224"/>
          <p:cNvSpPr/>
          <p:nvPr/>
        </p:nvSpPr>
        <p:spPr>
          <a:xfrm rot="16200000">
            <a:off x="-779040" y="3161520"/>
            <a:ext cx="2624400" cy="274320"/>
          </a:xfrm>
          <a:prstGeom prst="rect">
            <a:avLst/>
          </a:prstGeom>
          <a:noFill/>
          <a:ln>
            <a:noFill/>
          </a:ln>
        </p:spPr>
        <p:style>
          <a:lnRef idx="0"/>
          <a:fillRef idx="0"/>
          <a:effectRef idx="0"/>
          <a:fontRef idx="minor"/>
        </p:style>
        <p:txBody>
          <a:bodyPr wrap="none" lIns="0" rIns="0" tIns="0" bIns="0"/>
          <a:p>
            <a:pPr>
              <a:lnSpc>
                <a:spcPct val="100000"/>
              </a:lnSpc>
            </a:pPr>
            <a:r>
              <a:rPr b="0" lang="en-US" sz="1800" spc="-1" strike="noStrike">
                <a:solidFill>
                  <a:srgbClr val="000000"/>
                </a:solidFill>
                <a:latin typeface="Arial"/>
              </a:rPr>
              <a:t>relative mRNA expression</a:t>
            </a:r>
            <a:endParaRPr b="0" lang="en-US" sz="1800" spc="-1" strike="noStrike">
              <a:latin typeface="Arial"/>
            </a:endParaRPr>
          </a:p>
        </p:txBody>
      </p:sp>
      <p:sp>
        <p:nvSpPr>
          <p:cNvPr id="468" name="Line 225"/>
          <p:cNvSpPr/>
          <p:nvPr/>
        </p:nvSpPr>
        <p:spPr>
          <a:xfrm>
            <a:off x="1161360" y="3329640"/>
            <a:ext cx="4337280" cy="0"/>
          </a:xfrm>
          <a:prstGeom prst="line">
            <a:avLst/>
          </a:prstGeom>
          <a:ln w="28440">
            <a:solidFill>
              <a:srgbClr val="ffffff"/>
            </a:solidFill>
            <a:round/>
          </a:ln>
        </p:spPr>
        <p:style>
          <a:lnRef idx="0"/>
          <a:fillRef idx="0"/>
          <a:effectRef idx="0"/>
          <a:fontRef idx="minor"/>
        </p:style>
      </p:sp>
      <p:grpSp>
        <p:nvGrpSpPr>
          <p:cNvPr id="469" name="Group 226"/>
          <p:cNvGrpSpPr/>
          <p:nvPr/>
        </p:nvGrpSpPr>
        <p:grpSpPr>
          <a:xfrm>
            <a:off x="5441040" y="1759320"/>
            <a:ext cx="3332520" cy="2461680"/>
            <a:chOff x="5441040" y="1759320"/>
            <a:chExt cx="3332520" cy="2461680"/>
          </a:xfrm>
        </p:grpSpPr>
        <p:sp>
          <p:nvSpPr>
            <p:cNvPr id="470" name="Line 227"/>
            <p:cNvSpPr/>
            <p:nvPr/>
          </p:nvSpPr>
          <p:spPr>
            <a:xfrm>
              <a:off x="7470360" y="2295000"/>
              <a:ext cx="1282320" cy="360"/>
            </a:xfrm>
            <a:prstGeom prst="line">
              <a:avLst/>
            </a:prstGeom>
            <a:ln w="12600">
              <a:solidFill>
                <a:srgbClr val="000000"/>
              </a:solidFill>
              <a:round/>
            </a:ln>
          </p:spPr>
          <p:style>
            <a:lnRef idx="0"/>
            <a:fillRef idx="0"/>
            <a:effectRef idx="0"/>
            <a:fontRef idx="minor"/>
          </p:style>
        </p:sp>
        <p:sp>
          <p:nvSpPr>
            <p:cNvPr id="471" name="Line 228"/>
            <p:cNvSpPr/>
            <p:nvPr/>
          </p:nvSpPr>
          <p:spPr>
            <a:xfrm>
              <a:off x="6424200" y="2295000"/>
              <a:ext cx="961200" cy="360"/>
            </a:xfrm>
            <a:prstGeom prst="line">
              <a:avLst/>
            </a:prstGeom>
            <a:ln w="12600">
              <a:solidFill>
                <a:srgbClr val="000000"/>
              </a:solidFill>
              <a:round/>
            </a:ln>
          </p:spPr>
          <p:style>
            <a:lnRef idx="0"/>
            <a:fillRef idx="0"/>
            <a:effectRef idx="0"/>
            <a:fontRef idx="minor"/>
          </p:style>
        </p:sp>
        <p:sp>
          <p:nvSpPr>
            <p:cNvPr id="472" name="CustomShape 229"/>
            <p:cNvSpPr/>
            <p:nvPr/>
          </p:nvSpPr>
          <p:spPr>
            <a:xfrm>
              <a:off x="6437160" y="1759320"/>
              <a:ext cx="726840" cy="3646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800" spc="-1" strike="noStrike">
                  <a:solidFill>
                    <a:srgbClr val="000000"/>
                  </a:solidFill>
                  <a:latin typeface="Arial"/>
                </a:rPr>
                <a:t>MDM</a:t>
              </a:r>
              <a:endParaRPr b="0" lang="en-US" sz="1800" spc="-1" strike="noStrike">
                <a:latin typeface="Arial"/>
              </a:endParaRPr>
            </a:p>
          </p:txBody>
        </p:sp>
        <p:sp>
          <p:nvSpPr>
            <p:cNvPr id="473" name="CustomShape 230"/>
            <p:cNvSpPr/>
            <p:nvPr/>
          </p:nvSpPr>
          <p:spPr>
            <a:xfrm>
              <a:off x="5603040" y="3726360"/>
              <a:ext cx="688680" cy="3646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800" spc="-1" strike="noStrike">
                  <a:solidFill>
                    <a:srgbClr val="000000"/>
                  </a:solidFill>
                  <a:latin typeface="Arial"/>
                </a:rPr>
                <a:t>Actin</a:t>
              </a:r>
              <a:endParaRPr b="0" lang="en-US" sz="1800" spc="-1" strike="noStrike">
                <a:latin typeface="Arial"/>
              </a:endParaRPr>
            </a:p>
          </p:txBody>
        </p:sp>
        <p:sp>
          <p:nvSpPr>
            <p:cNvPr id="474" name="CustomShape 231"/>
            <p:cNvSpPr/>
            <p:nvPr/>
          </p:nvSpPr>
          <p:spPr>
            <a:xfrm>
              <a:off x="5781240" y="2418120"/>
              <a:ext cx="498240" cy="3646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800" spc="-1" strike="noStrike">
                  <a:solidFill>
                    <a:srgbClr val="000000"/>
                  </a:solidFill>
                  <a:latin typeface="Arial"/>
                </a:rPr>
                <a:t>Axl</a:t>
              </a:r>
              <a:endParaRPr b="0" lang="en-US" sz="1800" spc="-1" strike="noStrike">
                <a:latin typeface="Arial"/>
              </a:endParaRPr>
            </a:p>
          </p:txBody>
        </p:sp>
        <p:sp>
          <p:nvSpPr>
            <p:cNvPr id="475" name="CustomShape 232"/>
            <p:cNvSpPr/>
            <p:nvPr/>
          </p:nvSpPr>
          <p:spPr>
            <a:xfrm>
              <a:off x="5441040" y="3059280"/>
              <a:ext cx="866880" cy="3646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800" spc="-1" strike="noStrike">
                  <a:solidFill>
                    <a:srgbClr val="000000"/>
                  </a:solidFill>
                  <a:latin typeface="Arial"/>
                </a:rPr>
                <a:t>MerTK</a:t>
              </a:r>
              <a:endParaRPr b="0" lang="en-US" sz="1800" spc="-1" strike="noStrike">
                <a:latin typeface="Arial"/>
              </a:endParaRPr>
            </a:p>
          </p:txBody>
        </p:sp>
        <p:pic>
          <p:nvPicPr>
            <p:cNvPr id="476" name="Picture 9" descr=""/>
            <p:cNvPicPr/>
            <p:nvPr/>
          </p:nvPicPr>
          <p:blipFill>
            <a:blip r:embed="rId1"/>
            <a:stretch/>
          </p:blipFill>
          <p:spPr>
            <a:xfrm>
              <a:off x="6341040" y="3843000"/>
              <a:ext cx="2432520" cy="378000"/>
            </a:xfrm>
            <a:prstGeom prst="rect">
              <a:avLst/>
            </a:prstGeom>
            <a:ln w="6480">
              <a:solidFill>
                <a:srgbClr val="000000"/>
              </a:solidFill>
              <a:round/>
            </a:ln>
          </p:spPr>
        </p:pic>
        <p:pic>
          <p:nvPicPr>
            <p:cNvPr id="477" name="Picture 11" descr=""/>
            <p:cNvPicPr/>
            <p:nvPr/>
          </p:nvPicPr>
          <p:blipFill>
            <a:blip r:embed="rId2"/>
            <a:stretch/>
          </p:blipFill>
          <p:spPr>
            <a:xfrm>
              <a:off x="6340680" y="3112200"/>
              <a:ext cx="2432880" cy="515160"/>
            </a:xfrm>
            <a:prstGeom prst="rect">
              <a:avLst/>
            </a:prstGeom>
            <a:ln w="6480">
              <a:solidFill>
                <a:srgbClr val="000000"/>
              </a:solidFill>
              <a:round/>
            </a:ln>
          </p:spPr>
        </p:pic>
        <p:pic>
          <p:nvPicPr>
            <p:cNvPr id="478" name="Picture 12" descr=""/>
            <p:cNvPicPr/>
            <p:nvPr/>
          </p:nvPicPr>
          <p:blipFill>
            <a:blip r:embed="rId3"/>
            <a:stretch/>
          </p:blipFill>
          <p:spPr>
            <a:xfrm>
              <a:off x="6341040" y="2495160"/>
              <a:ext cx="2432520" cy="420120"/>
            </a:xfrm>
            <a:prstGeom prst="rect">
              <a:avLst/>
            </a:prstGeom>
            <a:ln w="6480">
              <a:solidFill>
                <a:srgbClr val="000000"/>
              </a:solidFill>
              <a:round/>
            </a:ln>
          </p:spPr>
        </p:pic>
        <p:sp>
          <p:nvSpPr>
            <p:cNvPr id="479" name="CustomShape 233"/>
            <p:cNvSpPr/>
            <p:nvPr/>
          </p:nvSpPr>
          <p:spPr>
            <a:xfrm>
              <a:off x="7657920" y="1759320"/>
              <a:ext cx="707040" cy="3646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800" spc="-1" strike="noStrike">
                  <a:solidFill>
                    <a:srgbClr val="000000"/>
                  </a:solidFill>
                  <a:latin typeface="Arial"/>
                </a:rPr>
                <a:t>AMΦ</a:t>
              </a:r>
              <a:endParaRPr b="0" lang="en-US" sz="1800" spc="-1" strike="noStrike">
                <a:latin typeface="Arial"/>
              </a:endParaRPr>
            </a:p>
          </p:txBody>
        </p:sp>
      </p:grpSp>
      <p:sp>
        <p:nvSpPr>
          <p:cNvPr id="480" name="CustomShape 234"/>
          <p:cNvSpPr/>
          <p:nvPr/>
        </p:nvSpPr>
        <p:spPr>
          <a:xfrm>
            <a:off x="691200" y="548640"/>
            <a:ext cx="7779600" cy="39528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2000" spc="-1" strike="noStrike">
                <a:solidFill>
                  <a:srgbClr val="000000"/>
                </a:solidFill>
                <a:latin typeface="Calibri"/>
              </a:rPr>
              <a:t>Differential expression of TAM receptors on human macrophage subsets</a:t>
            </a:r>
            <a:endParaRPr b="0" lang="en-US" sz="2000" spc="-1" strike="noStrike">
              <a:latin typeface="Arial"/>
            </a:endParaRPr>
          </a:p>
        </p:txBody>
      </p:sp>
      <p:sp>
        <p:nvSpPr>
          <p:cNvPr id="481" name="CustomShape 235"/>
          <p:cNvSpPr/>
          <p:nvPr/>
        </p:nvSpPr>
        <p:spPr>
          <a:xfrm>
            <a:off x="590040" y="5715360"/>
            <a:ext cx="8183880" cy="942840"/>
          </a:xfrm>
          <a:prstGeom prst="rect">
            <a:avLst/>
          </a:prstGeom>
          <a:noFill/>
          <a:ln>
            <a:noFill/>
          </a:ln>
        </p:spPr>
        <p:style>
          <a:lnRef idx="0"/>
          <a:fillRef idx="0"/>
          <a:effectRef idx="0"/>
          <a:fontRef idx="minor"/>
        </p:style>
        <p:txBody>
          <a:bodyPr lIns="90000" rIns="90000" tIns="45000" bIns="45000"/>
          <a:p>
            <a:pPr>
              <a:lnSpc>
                <a:spcPct val="100000"/>
              </a:lnSpc>
            </a:pPr>
            <a:r>
              <a:rPr b="0" lang="en-US" sz="1400" spc="-1" strike="noStrike">
                <a:solidFill>
                  <a:srgbClr val="000000"/>
                </a:solidFill>
                <a:latin typeface="Calibri"/>
              </a:rPr>
              <a:t>Grabiec AM, Denny N, Doherty JA, ……Fowler SJ, Simpson A, Hussell T.</a:t>
            </a:r>
            <a:endParaRPr b="0" lang="en-US" sz="1400" spc="-1" strike="noStrike">
              <a:latin typeface="Arial"/>
            </a:endParaRPr>
          </a:p>
          <a:p>
            <a:pPr>
              <a:lnSpc>
                <a:spcPct val="100000"/>
              </a:lnSpc>
            </a:pPr>
            <a:r>
              <a:rPr b="0" lang="en-US" sz="1400" spc="-1" strike="noStrike">
                <a:solidFill>
                  <a:srgbClr val="000000"/>
                </a:solidFill>
                <a:latin typeface="Calibri"/>
              </a:rPr>
              <a:t>Diminished airway macrophage expression of the Axl receptor tyrosine kinase </a:t>
            </a:r>
            <a:endParaRPr b="0" lang="en-US" sz="1400" spc="-1" strike="noStrike">
              <a:latin typeface="Arial"/>
            </a:endParaRPr>
          </a:p>
          <a:p>
            <a:pPr>
              <a:lnSpc>
                <a:spcPct val="100000"/>
              </a:lnSpc>
            </a:pPr>
            <a:r>
              <a:rPr b="0" lang="en-US" sz="1400" spc="-1" strike="noStrike">
                <a:solidFill>
                  <a:srgbClr val="000000"/>
                </a:solidFill>
                <a:latin typeface="Calibri"/>
              </a:rPr>
              <a:t>is associated with defective efferocytosis in asthma.</a:t>
            </a:r>
            <a:endParaRPr b="0" lang="en-US" sz="1400" spc="-1" strike="noStrike">
              <a:latin typeface="Arial"/>
            </a:endParaRPr>
          </a:p>
          <a:p>
            <a:pPr>
              <a:lnSpc>
                <a:spcPct val="100000"/>
              </a:lnSpc>
            </a:pPr>
            <a:r>
              <a:rPr b="0" lang="en-US" sz="1400" spc="-1" strike="noStrike">
                <a:solidFill>
                  <a:srgbClr val="000000"/>
                </a:solidFill>
                <a:latin typeface="Calibri"/>
              </a:rPr>
              <a:t>J Allergy Clin Immunol. 2017 Apr 12. (17)30585-7.</a:t>
            </a:r>
            <a:endParaRPr b="0" lang="en-US" sz="1400" spc="-1" strike="noStrike">
              <a:latin typeface="Arial"/>
            </a:endParaRPr>
          </a:p>
        </p:txBody>
      </p:sp>
    </p:spTree>
  </p:cSld>
  <p:timing>
    <p:tnLst>
      <p:par>
        <p:cTn id="21" dur="indefinite" restart="never" nodeType="tmRoot">
          <p:childTnLst>
            <p:seq>
              <p:cTn id="22" dur="indefinite" nodeType="mainSeq"/>
              <p:prevCondLst>
                <p:cond delay="0" evt="onPrev">
                  <p:tgtEl>
                    <p:sldTgt/>
                  </p:tgtEl>
                </p:cond>
              </p:prevCondLst>
              <p:nextCondLst>
                <p:cond delay="0" evt="onNext">
                  <p:tgtEl>
                    <p:sldTgt/>
                  </p:tgtEl>
                </p:cond>
              </p:nextCondLst>
            </p:seq>
          </p:childTnLst>
        </p:cTn>
      </p:par>
    </p:tnLst>
  </p:timing>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2" name="CustomShape 1"/>
          <p:cNvSpPr/>
          <p:nvPr/>
        </p:nvSpPr>
        <p:spPr>
          <a:xfrm>
            <a:off x="1505880" y="174960"/>
            <a:ext cx="6192360" cy="456120"/>
          </a:xfrm>
          <a:prstGeom prst="rect">
            <a:avLst/>
          </a:prstGeom>
          <a:noFill/>
          <a:ln>
            <a:noFill/>
          </a:ln>
        </p:spPr>
        <p:style>
          <a:lnRef idx="0"/>
          <a:fillRef idx="0"/>
          <a:effectRef idx="0"/>
          <a:fontRef idx="minor"/>
        </p:style>
        <p:txBody>
          <a:bodyPr lIns="90000" rIns="90000" tIns="45000" bIns="45000"/>
          <a:p>
            <a:pPr>
              <a:lnSpc>
                <a:spcPct val="100000"/>
              </a:lnSpc>
            </a:pPr>
            <a:r>
              <a:rPr b="0" lang="en-US" sz="2400" spc="-1" strike="noStrike">
                <a:solidFill>
                  <a:srgbClr val="000000"/>
                </a:solidFill>
                <a:latin typeface="Calibri"/>
              </a:rPr>
              <a:t>Cell death: A double edged sword in lung repair</a:t>
            </a:r>
            <a:endParaRPr b="0" lang="en-US" sz="2400" spc="-1" strike="noStrike">
              <a:latin typeface="Arial"/>
            </a:endParaRPr>
          </a:p>
        </p:txBody>
      </p:sp>
      <p:grpSp>
        <p:nvGrpSpPr>
          <p:cNvPr id="483" name="Group 2"/>
          <p:cNvGrpSpPr/>
          <p:nvPr/>
        </p:nvGrpSpPr>
        <p:grpSpPr>
          <a:xfrm>
            <a:off x="3420000" y="3562560"/>
            <a:ext cx="3201480" cy="3085560"/>
            <a:chOff x="3420000" y="3562560"/>
            <a:chExt cx="3201480" cy="3085560"/>
          </a:xfrm>
        </p:grpSpPr>
        <p:sp>
          <p:nvSpPr>
            <p:cNvPr id="484" name="Line 3"/>
            <p:cNvSpPr/>
            <p:nvPr/>
          </p:nvSpPr>
          <p:spPr>
            <a:xfrm>
              <a:off x="4091400" y="6221520"/>
              <a:ext cx="2530080" cy="360"/>
            </a:xfrm>
            <a:prstGeom prst="line">
              <a:avLst/>
            </a:prstGeom>
            <a:ln w="6480">
              <a:solidFill>
                <a:srgbClr val="000000"/>
              </a:solidFill>
              <a:round/>
            </a:ln>
          </p:spPr>
          <p:style>
            <a:lnRef idx="0"/>
            <a:fillRef idx="0"/>
            <a:effectRef idx="0"/>
            <a:fontRef idx="minor"/>
          </p:style>
        </p:sp>
        <p:sp>
          <p:nvSpPr>
            <p:cNvPr id="485" name="Line 4"/>
            <p:cNvSpPr/>
            <p:nvPr/>
          </p:nvSpPr>
          <p:spPr>
            <a:xfrm>
              <a:off x="4724640" y="6221520"/>
              <a:ext cx="360" cy="58320"/>
            </a:xfrm>
            <a:prstGeom prst="line">
              <a:avLst/>
            </a:prstGeom>
            <a:ln w="6480">
              <a:solidFill>
                <a:srgbClr val="000000"/>
              </a:solidFill>
              <a:round/>
            </a:ln>
          </p:spPr>
          <p:style>
            <a:lnRef idx="0"/>
            <a:fillRef idx="0"/>
            <a:effectRef idx="0"/>
            <a:fontRef idx="minor"/>
          </p:style>
        </p:sp>
        <p:sp>
          <p:nvSpPr>
            <p:cNvPr id="486" name="CustomShape 5"/>
            <p:cNvSpPr/>
            <p:nvPr/>
          </p:nvSpPr>
          <p:spPr>
            <a:xfrm>
              <a:off x="4605120" y="6346800"/>
              <a:ext cx="330120" cy="274680"/>
            </a:xfrm>
            <a:prstGeom prst="rect">
              <a:avLst/>
            </a:prstGeom>
            <a:noFill/>
            <a:ln>
              <a:noFill/>
            </a:ln>
          </p:spPr>
          <p:style>
            <a:lnRef idx="0"/>
            <a:fillRef idx="0"/>
            <a:effectRef idx="0"/>
            <a:fontRef idx="minor"/>
          </p:style>
          <p:txBody>
            <a:bodyPr wrap="none" lIns="0" rIns="0" tIns="0" bIns="0"/>
            <a:p>
              <a:pPr>
                <a:lnSpc>
                  <a:spcPct val="100000"/>
                </a:lnSpc>
              </a:pPr>
              <a:r>
                <a:rPr b="0" lang="en-US" sz="1800" spc="-1" strike="noStrike">
                  <a:solidFill>
                    <a:srgbClr val="000000"/>
                  </a:solidFill>
                  <a:latin typeface="Arial"/>
                </a:rPr>
                <a:t>HD</a:t>
              </a:r>
              <a:endParaRPr b="0" lang="en-US" sz="1800" spc="-1" strike="noStrike">
                <a:latin typeface="Arial"/>
              </a:endParaRPr>
            </a:p>
          </p:txBody>
        </p:sp>
        <p:sp>
          <p:nvSpPr>
            <p:cNvPr id="487" name="Line 6"/>
            <p:cNvSpPr/>
            <p:nvPr/>
          </p:nvSpPr>
          <p:spPr>
            <a:xfrm>
              <a:off x="5987880" y="6221520"/>
              <a:ext cx="360" cy="58320"/>
            </a:xfrm>
            <a:prstGeom prst="line">
              <a:avLst/>
            </a:prstGeom>
            <a:ln w="6480">
              <a:solidFill>
                <a:srgbClr val="000000"/>
              </a:solidFill>
              <a:round/>
            </a:ln>
          </p:spPr>
          <p:style>
            <a:lnRef idx="0"/>
            <a:fillRef idx="0"/>
            <a:effectRef idx="0"/>
            <a:fontRef idx="minor"/>
          </p:style>
        </p:sp>
        <p:sp>
          <p:nvSpPr>
            <p:cNvPr id="488" name="CustomShape 7"/>
            <p:cNvSpPr/>
            <p:nvPr/>
          </p:nvSpPr>
          <p:spPr>
            <a:xfrm>
              <a:off x="5718600" y="6346800"/>
              <a:ext cx="749520" cy="274680"/>
            </a:xfrm>
            <a:prstGeom prst="rect">
              <a:avLst/>
            </a:prstGeom>
            <a:noFill/>
            <a:ln>
              <a:noFill/>
            </a:ln>
          </p:spPr>
          <p:style>
            <a:lnRef idx="0"/>
            <a:fillRef idx="0"/>
            <a:effectRef idx="0"/>
            <a:fontRef idx="minor"/>
          </p:style>
          <p:txBody>
            <a:bodyPr wrap="none" lIns="0" rIns="0" tIns="0" bIns="0"/>
            <a:p>
              <a:pPr>
                <a:lnSpc>
                  <a:spcPct val="100000"/>
                </a:lnSpc>
              </a:pPr>
              <a:r>
                <a:rPr b="0" lang="en-US" sz="1800" spc="-1" strike="noStrike">
                  <a:solidFill>
                    <a:srgbClr val="000000"/>
                  </a:solidFill>
                  <a:latin typeface="Arial"/>
                </a:rPr>
                <a:t>asthma</a:t>
              </a:r>
              <a:endParaRPr b="0" lang="en-US" sz="1800" spc="-1" strike="noStrike">
                <a:latin typeface="Arial"/>
              </a:endParaRPr>
            </a:p>
          </p:txBody>
        </p:sp>
        <p:sp>
          <p:nvSpPr>
            <p:cNvPr id="489" name="Line 8"/>
            <p:cNvSpPr/>
            <p:nvPr/>
          </p:nvSpPr>
          <p:spPr>
            <a:xfrm flipV="1">
              <a:off x="4091400" y="4103640"/>
              <a:ext cx="360" cy="2117880"/>
            </a:xfrm>
            <a:prstGeom prst="line">
              <a:avLst/>
            </a:prstGeom>
            <a:ln w="6480">
              <a:solidFill>
                <a:srgbClr val="000000"/>
              </a:solidFill>
              <a:round/>
            </a:ln>
          </p:spPr>
          <p:style>
            <a:lnRef idx="0"/>
            <a:fillRef idx="0"/>
            <a:effectRef idx="0"/>
            <a:fontRef idx="minor"/>
          </p:style>
        </p:sp>
        <p:sp>
          <p:nvSpPr>
            <p:cNvPr id="490" name="Line 9"/>
            <p:cNvSpPr/>
            <p:nvPr/>
          </p:nvSpPr>
          <p:spPr>
            <a:xfrm flipH="1">
              <a:off x="4020840" y="6221520"/>
              <a:ext cx="70560" cy="360"/>
            </a:xfrm>
            <a:prstGeom prst="line">
              <a:avLst/>
            </a:prstGeom>
            <a:ln w="6480">
              <a:solidFill>
                <a:srgbClr val="000000"/>
              </a:solidFill>
              <a:round/>
            </a:ln>
          </p:spPr>
          <p:style>
            <a:lnRef idx="0"/>
            <a:fillRef idx="0"/>
            <a:effectRef idx="0"/>
            <a:fontRef idx="minor"/>
          </p:style>
        </p:sp>
        <p:sp>
          <p:nvSpPr>
            <p:cNvPr id="491" name="CustomShape 10"/>
            <p:cNvSpPr/>
            <p:nvPr/>
          </p:nvSpPr>
          <p:spPr>
            <a:xfrm>
              <a:off x="3784320" y="6129360"/>
              <a:ext cx="318240" cy="274680"/>
            </a:xfrm>
            <a:prstGeom prst="rect">
              <a:avLst/>
            </a:prstGeom>
            <a:noFill/>
            <a:ln>
              <a:noFill/>
            </a:ln>
          </p:spPr>
          <p:style>
            <a:lnRef idx="0"/>
            <a:fillRef idx="0"/>
            <a:effectRef idx="0"/>
            <a:fontRef idx="minor"/>
          </p:style>
          <p:txBody>
            <a:bodyPr wrap="none" lIns="0" rIns="0" tIns="0" bIns="0"/>
            <a:p>
              <a:pPr>
                <a:lnSpc>
                  <a:spcPct val="100000"/>
                </a:lnSpc>
              </a:pPr>
              <a:r>
                <a:rPr b="0" lang="en-US" sz="1800" spc="-1" strike="noStrike">
                  <a:solidFill>
                    <a:srgbClr val="000000"/>
                  </a:solidFill>
                  <a:latin typeface="Arial"/>
                </a:rPr>
                <a:t>0.0</a:t>
              </a:r>
              <a:endParaRPr b="0" lang="en-US" sz="1800" spc="-1" strike="noStrike">
                <a:latin typeface="Arial"/>
              </a:endParaRPr>
            </a:p>
          </p:txBody>
        </p:sp>
        <p:sp>
          <p:nvSpPr>
            <p:cNvPr id="492" name="Line 11"/>
            <p:cNvSpPr/>
            <p:nvPr/>
          </p:nvSpPr>
          <p:spPr>
            <a:xfrm flipH="1">
              <a:off x="4020840" y="5513400"/>
              <a:ext cx="70560" cy="360"/>
            </a:xfrm>
            <a:prstGeom prst="line">
              <a:avLst/>
            </a:prstGeom>
            <a:ln w="6480">
              <a:solidFill>
                <a:srgbClr val="000000"/>
              </a:solidFill>
              <a:round/>
            </a:ln>
          </p:spPr>
          <p:style>
            <a:lnRef idx="0"/>
            <a:fillRef idx="0"/>
            <a:effectRef idx="0"/>
            <a:fontRef idx="minor"/>
          </p:style>
        </p:sp>
        <p:sp>
          <p:nvSpPr>
            <p:cNvPr id="493" name="CustomShape 12"/>
            <p:cNvSpPr/>
            <p:nvPr/>
          </p:nvSpPr>
          <p:spPr>
            <a:xfrm>
              <a:off x="3784320" y="5424480"/>
              <a:ext cx="318240" cy="274680"/>
            </a:xfrm>
            <a:prstGeom prst="rect">
              <a:avLst/>
            </a:prstGeom>
            <a:noFill/>
            <a:ln>
              <a:noFill/>
            </a:ln>
          </p:spPr>
          <p:style>
            <a:lnRef idx="0"/>
            <a:fillRef idx="0"/>
            <a:effectRef idx="0"/>
            <a:fontRef idx="minor"/>
          </p:style>
          <p:txBody>
            <a:bodyPr wrap="none" lIns="0" rIns="0" tIns="0" bIns="0"/>
            <a:p>
              <a:pPr>
                <a:lnSpc>
                  <a:spcPct val="100000"/>
                </a:lnSpc>
              </a:pPr>
              <a:r>
                <a:rPr b="0" lang="en-US" sz="1800" spc="-1" strike="noStrike">
                  <a:solidFill>
                    <a:srgbClr val="000000"/>
                  </a:solidFill>
                  <a:latin typeface="Arial"/>
                </a:rPr>
                <a:t>0.5</a:t>
              </a:r>
              <a:endParaRPr b="0" lang="en-US" sz="1800" spc="-1" strike="noStrike">
                <a:latin typeface="Arial"/>
              </a:endParaRPr>
            </a:p>
          </p:txBody>
        </p:sp>
        <p:sp>
          <p:nvSpPr>
            <p:cNvPr id="494" name="Line 13"/>
            <p:cNvSpPr/>
            <p:nvPr/>
          </p:nvSpPr>
          <p:spPr>
            <a:xfrm flipH="1">
              <a:off x="4020840" y="4808520"/>
              <a:ext cx="70560" cy="360"/>
            </a:xfrm>
            <a:prstGeom prst="line">
              <a:avLst/>
            </a:prstGeom>
            <a:ln w="6480">
              <a:solidFill>
                <a:srgbClr val="000000"/>
              </a:solidFill>
              <a:round/>
            </a:ln>
          </p:spPr>
          <p:style>
            <a:lnRef idx="0"/>
            <a:fillRef idx="0"/>
            <a:effectRef idx="0"/>
            <a:fontRef idx="minor"/>
          </p:style>
        </p:sp>
        <p:sp>
          <p:nvSpPr>
            <p:cNvPr id="495" name="CustomShape 14"/>
            <p:cNvSpPr/>
            <p:nvPr/>
          </p:nvSpPr>
          <p:spPr>
            <a:xfrm>
              <a:off x="3784320" y="4719240"/>
              <a:ext cx="318240" cy="274680"/>
            </a:xfrm>
            <a:prstGeom prst="rect">
              <a:avLst/>
            </a:prstGeom>
            <a:noFill/>
            <a:ln>
              <a:noFill/>
            </a:ln>
          </p:spPr>
          <p:style>
            <a:lnRef idx="0"/>
            <a:fillRef idx="0"/>
            <a:effectRef idx="0"/>
            <a:fontRef idx="minor"/>
          </p:style>
          <p:txBody>
            <a:bodyPr wrap="none" lIns="0" rIns="0" tIns="0" bIns="0"/>
            <a:p>
              <a:pPr>
                <a:lnSpc>
                  <a:spcPct val="100000"/>
                </a:lnSpc>
              </a:pPr>
              <a:r>
                <a:rPr b="0" lang="en-US" sz="1800" spc="-1" strike="noStrike">
                  <a:solidFill>
                    <a:srgbClr val="000000"/>
                  </a:solidFill>
                  <a:latin typeface="Arial"/>
                </a:rPr>
                <a:t>1.0</a:t>
              </a:r>
              <a:endParaRPr b="0" lang="en-US" sz="1800" spc="-1" strike="noStrike">
                <a:latin typeface="Arial"/>
              </a:endParaRPr>
            </a:p>
          </p:txBody>
        </p:sp>
        <p:sp>
          <p:nvSpPr>
            <p:cNvPr id="496" name="Line 15"/>
            <p:cNvSpPr/>
            <p:nvPr/>
          </p:nvSpPr>
          <p:spPr>
            <a:xfrm flipH="1">
              <a:off x="4020840" y="4103640"/>
              <a:ext cx="70560" cy="360"/>
            </a:xfrm>
            <a:prstGeom prst="line">
              <a:avLst/>
            </a:prstGeom>
            <a:ln w="6480">
              <a:solidFill>
                <a:srgbClr val="000000"/>
              </a:solidFill>
              <a:round/>
            </a:ln>
          </p:spPr>
          <p:style>
            <a:lnRef idx="0"/>
            <a:fillRef idx="0"/>
            <a:effectRef idx="0"/>
            <a:fontRef idx="minor"/>
          </p:style>
        </p:sp>
        <p:sp>
          <p:nvSpPr>
            <p:cNvPr id="497" name="CustomShape 16"/>
            <p:cNvSpPr/>
            <p:nvPr/>
          </p:nvSpPr>
          <p:spPr>
            <a:xfrm>
              <a:off x="3784320" y="4014360"/>
              <a:ext cx="318240" cy="274680"/>
            </a:xfrm>
            <a:prstGeom prst="rect">
              <a:avLst/>
            </a:prstGeom>
            <a:noFill/>
            <a:ln>
              <a:noFill/>
            </a:ln>
          </p:spPr>
          <p:style>
            <a:lnRef idx="0"/>
            <a:fillRef idx="0"/>
            <a:effectRef idx="0"/>
            <a:fontRef idx="minor"/>
          </p:style>
          <p:txBody>
            <a:bodyPr wrap="none" lIns="0" rIns="0" tIns="0" bIns="0"/>
            <a:p>
              <a:pPr>
                <a:lnSpc>
                  <a:spcPct val="100000"/>
                </a:lnSpc>
              </a:pPr>
              <a:r>
                <a:rPr b="0" lang="en-US" sz="1800" spc="-1" strike="noStrike">
                  <a:solidFill>
                    <a:srgbClr val="000000"/>
                  </a:solidFill>
                  <a:latin typeface="Arial"/>
                </a:rPr>
                <a:t>1.5</a:t>
              </a:r>
              <a:endParaRPr b="0" lang="en-US" sz="1800" spc="-1" strike="noStrike">
                <a:latin typeface="Arial"/>
              </a:endParaRPr>
            </a:p>
          </p:txBody>
        </p:sp>
        <p:sp>
          <p:nvSpPr>
            <p:cNvPr id="498" name="Line 17"/>
            <p:cNvSpPr/>
            <p:nvPr/>
          </p:nvSpPr>
          <p:spPr>
            <a:xfrm>
              <a:off x="4406040" y="6116760"/>
              <a:ext cx="633600" cy="360"/>
            </a:xfrm>
            <a:prstGeom prst="line">
              <a:avLst/>
            </a:prstGeom>
            <a:ln w="4680">
              <a:solidFill>
                <a:srgbClr val="000000"/>
              </a:solidFill>
              <a:round/>
            </a:ln>
          </p:spPr>
          <p:style>
            <a:lnRef idx="0"/>
            <a:fillRef idx="0"/>
            <a:effectRef idx="0"/>
            <a:fontRef idx="minor"/>
          </p:style>
        </p:sp>
        <p:sp>
          <p:nvSpPr>
            <p:cNvPr id="499" name="CustomShape 18"/>
            <p:cNvSpPr/>
            <p:nvPr/>
          </p:nvSpPr>
          <p:spPr>
            <a:xfrm>
              <a:off x="4621320" y="5959800"/>
              <a:ext cx="51480" cy="42840"/>
            </a:xfrm>
            <a:prstGeom prst="rect">
              <a:avLst/>
            </a:prstGeom>
            <a:noFill/>
            <a:ln w="4680">
              <a:solidFill>
                <a:srgbClr val="000000"/>
              </a:solidFill>
              <a:miter/>
            </a:ln>
          </p:spPr>
          <p:style>
            <a:lnRef idx="0"/>
            <a:fillRef idx="0"/>
            <a:effectRef idx="0"/>
            <a:fontRef idx="minor"/>
          </p:style>
        </p:sp>
        <p:sp>
          <p:nvSpPr>
            <p:cNvPr id="500" name="CustomShape 19"/>
            <p:cNvSpPr/>
            <p:nvPr/>
          </p:nvSpPr>
          <p:spPr>
            <a:xfrm>
              <a:off x="4547160" y="6175440"/>
              <a:ext cx="51480" cy="42840"/>
            </a:xfrm>
            <a:prstGeom prst="rect">
              <a:avLst/>
            </a:prstGeom>
            <a:noFill/>
            <a:ln w="4680">
              <a:solidFill>
                <a:srgbClr val="000000"/>
              </a:solidFill>
              <a:miter/>
            </a:ln>
          </p:spPr>
          <p:style>
            <a:lnRef idx="0"/>
            <a:fillRef idx="0"/>
            <a:effectRef idx="0"/>
            <a:fontRef idx="minor"/>
          </p:style>
        </p:sp>
        <p:sp>
          <p:nvSpPr>
            <p:cNvPr id="501" name="CustomShape 20"/>
            <p:cNvSpPr/>
            <p:nvPr/>
          </p:nvSpPr>
          <p:spPr>
            <a:xfrm>
              <a:off x="4699080" y="6199920"/>
              <a:ext cx="51480" cy="42840"/>
            </a:xfrm>
            <a:prstGeom prst="rect">
              <a:avLst/>
            </a:prstGeom>
            <a:noFill/>
            <a:ln w="4680">
              <a:solidFill>
                <a:srgbClr val="000000"/>
              </a:solidFill>
              <a:miter/>
            </a:ln>
          </p:spPr>
          <p:style>
            <a:lnRef idx="0"/>
            <a:fillRef idx="0"/>
            <a:effectRef idx="0"/>
            <a:fontRef idx="minor"/>
          </p:style>
        </p:sp>
        <p:sp>
          <p:nvSpPr>
            <p:cNvPr id="502" name="CustomShape 21"/>
            <p:cNvSpPr/>
            <p:nvPr/>
          </p:nvSpPr>
          <p:spPr>
            <a:xfrm>
              <a:off x="4621320" y="6187680"/>
              <a:ext cx="51480" cy="42840"/>
            </a:xfrm>
            <a:prstGeom prst="rect">
              <a:avLst/>
            </a:prstGeom>
            <a:noFill/>
            <a:ln w="4680">
              <a:solidFill>
                <a:srgbClr val="000000"/>
              </a:solidFill>
              <a:miter/>
            </a:ln>
          </p:spPr>
          <p:style>
            <a:lnRef idx="0"/>
            <a:fillRef idx="0"/>
            <a:effectRef idx="0"/>
            <a:fontRef idx="minor"/>
          </p:style>
        </p:sp>
        <p:sp>
          <p:nvSpPr>
            <p:cNvPr id="503" name="CustomShape 22"/>
            <p:cNvSpPr/>
            <p:nvPr/>
          </p:nvSpPr>
          <p:spPr>
            <a:xfrm>
              <a:off x="4773240" y="6187680"/>
              <a:ext cx="51480" cy="42840"/>
            </a:xfrm>
            <a:prstGeom prst="rect">
              <a:avLst/>
            </a:prstGeom>
            <a:noFill/>
            <a:ln w="4680">
              <a:solidFill>
                <a:srgbClr val="000000"/>
              </a:solidFill>
              <a:miter/>
            </a:ln>
          </p:spPr>
          <p:style>
            <a:lnRef idx="0"/>
            <a:fillRef idx="0"/>
            <a:effectRef idx="0"/>
            <a:fontRef idx="minor"/>
          </p:style>
        </p:sp>
        <p:sp>
          <p:nvSpPr>
            <p:cNvPr id="504" name="CustomShape 23"/>
            <p:cNvSpPr/>
            <p:nvPr/>
          </p:nvSpPr>
          <p:spPr>
            <a:xfrm>
              <a:off x="4699080" y="5258160"/>
              <a:ext cx="51480" cy="42840"/>
            </a:xfrm>
            <a:prstGeom prst="rect">
              <a:avLst/>
            </a:prstGeom>
            <a:noFill/>
            <a:ln w="4680">
              <a:solidFill>
                <a:srgbClr val="000000"/>
              </a:solidFill>
              <a:miter/>
            </a:ln>
          </p:spPr>
          <p:style>
            <a:lnRef idx="0"/>
            <a:fillRef idx="0"/>
            <a:effectRef idx="0"/>
            <a:fontRef idx="minor"/>
          </p:style>
        </p:sp>
        <p:sp>
          <p:nvSpPr>
            <p:cNvPr id="505" name="CustomShape 24"/>
            <p:cNvSpPr/>
            <p:nvPr/>
          </p:nvSpPr>
          <p:spPr>
            <a:xfrm>
              <a:off x="4699080" y="5756760"/>
              <a:ext cx="51480" cy="42840"/>
            </a:xfrm>
            <a:prstGeom prst="rect">
              <a:avLst/>
            </a:prstGeom>
            <a:noFill/>
            <a:ln w="4680">
              <a:solidFill>
                <a:srgbClr val="000000"/>
              </a:solidFill>
              <a:miter/>
            </a:ln>
          </p:spPr>
          <p:style>
            <a:lnRef idx="0"/>
            <a:fillRef idx="0"/>
            <a:effectRef idx="0"/>
            <a:fontRef idx="minor"/>
          </p:style>
        </p:sp>
        <p:sp>
          <p:nvSpPr>
            <p:cNvPr id="506" name="CustomShape 25"/>
            <p:cNvSpPr/>
            <p:nvPr/>
          </p:nvSpPr>
          <p:spPr>
            <a:xfrm>
              <a:off x="4699080" y="6116760"/>
              <a:ext cx="51480" cy="42840"/>
            </a:xfrm>
            <a:prstGeom prst="rect">
              <a:avLst/>
            </a:prstGeom>
            <a:noFill/>
            <a:ln w="4680">
              <a:solidFill>
                <a:srgbClr val="000000"/>
              </a:solidFill>
              <a:miter/>
            </a:ln>
          </p:spPr>
          <p:style>
            <a:lnRef idx="0"/>
            <a:fillRef idx="0"/>
            <a:effectRef idx="0"/>
            <a:fontRef idx="minor"/>
          </p:style>
        </p:sp>
        <p:sp>
          <p:nvSpPr>
            <p:cNvPr id="507" name="CustomShape 26"/>
            <p:cNvSpPr/>
            <p:nvPr/>
          </p:nvSpPr>
          <p:spPr>
            <a:xfrm>
              <a:off x="4773240" y="5981400"/>
              <a:ext cx="51480" cy="39600"/>
            </a:xfrm>
            <a:prstGeom prst="rect">
              <a:avLst/>
            </a:prstGeom>
            <a:noFill/>
            <a:ln w="4680">
              <a:solidFill>
                <a:srgbClr val="000000"/>
              </a:solidFill>
              <a:miter/>
            </a:ln>
          </p:spPr>
          <p:style>
            <a:lnRef idx="0"/>
            <a:fillRef idx="0"/>
            <a:effectRef idx="0"/>
            <a:fontRef idx="minor"/>
          </p:style>
        </p:sp>
        <p:sp>
          <p:nvSpPr>
            <p:cNvPr id="508" name="CustomShape 27"/>
            <p:cNvSpPr/>
            <p:nvPr/>
          </p:nvSpPr>
          <p:spPr>
            <a:xfrm>
              <a:off x="4621320" y="6098400"/>
              <a:ext cx="51480" cy="39600"/>
            </a:xfrm>
            <a:prstGeom prst="rect">
              <a:avLst/>
            </a:prstGeom>
            <a:noFill/>
            <a:ln w="4680">
              <a:solidFill>
                <a:srgbClr val="000000"/>
              </a:solidFill>
              <a:miter/>
            </a:ln>
          </p:spPr>
          <p:style>
            <a:lnRef idx="0"/>
            <a:fillRef idx="0"/>
            <a:effectRef idx="0"/>
            <a:fontRef idx="minor"/>
          </p:style>
        </p:sp>
        <p:sp>
          <p:nvSpPr>
            <p:cNvPr id="509" name="CustomShape 28"/>
            <p:cNvSpPr/>
            <p:nvPr/>
          </p:nvSpPr>
          <p:spPr>
            <a:xfrm>
              <a:off x="4924800" y="6144480"/>
              <a:ext cx="51480" cy="42840"/>
            </a:xfrm>
            <a:prstGeom prst="rect">
              <a:avLst/>
            </a:prstGeom>
            <a:noFill/>
            <a:ln w="4680">
              <a:solidFill>
                <a:srgbClr val="000000"/>
              </a:solidFill>
              <a:miter/>
            </a:ln>
          </p:spPr>
          <p:style>
            <a:lnRef idx="0"/>
            <a:fillRef idx="0"/>
            <a:effectRef idx="0"/>
            <a:fontRef idx="minor"/>
          </p:style>
        </p:sp>
        <p:sp>
          <p:nvSpPr>
            <p:cNvPr id="510" name="CustomShape 29"/>
            <p:cNvSpPr/>
            <p:nvPr/>
          </p:nvSpPr>
          <p:spPr>
            <a:xfrm>
              <a:off x="4851000" y="6184800"/>
              <a:ext cx="47880" cy="42840"/>
            </a:xfrm>
            <a:prstGeom prst="rect">
              <a:avLst/>
            </a:prstGeom>
            <a:noFill/>
            <a:ln w="4680">
              <a:solidFill>
                <a:srgbClr val="000000"/>
              </a:solidFill>
              <a:miter/>
            </a:ln>
          </p:spPr>
          <p:style>
            <a:lnRef idx="0"/>
            <a:fillRef idx="0"/>
            <a:effectRef idx="0"/>
            <a:fontRef idx="minor"/>
          </p:style>
        </p:sp>
        <p:sp>
          <p:nvSpPr>
            <p:cNvPr id="511" name="CustomShape 30"/>
            <p:cNvSpPr/>
            <p:nvPr/>
          </p:nvSpPr>
          <p:spPr>
            <a:xfrm>
              <a:off x="4773240" y="6052320"/>
              <a:ext cx="51480" cy="42840"/>
            </a:xfrm>
            <a:prstGeom prst="rect">
              <a:avLst/>
            </a:prstGeom>
            <a:noFill/>
            <a:ln w="4680">
              <a:solidFill>
                <a:srgbClr val="000000"/>
              </a:solidFill>
              <a:miter/>
            </a:ln>
          </p:spPr>
          <p:style>
            <a:lnRef idx="0"/>
            <a:fillRef idx="0"/>
            <a:effectRef idx="0"/>
            <a:fontRef idx="minor"/>
          </p:style>
        </p:sp>
        <p:sp>
          <p:nvSpPr>
            <p:cNvPr id="512" name="CustomShape 31"/>
            <p:cNvSpPr/>
            <p:nvPr/>
          </p:nvSpPr>
          <p:spPr>
            <a:xfrm>
              <a:off x="4699080" y="6018480"/>
              <a:ext cx="51480" cy="42840"/>
            </a:xfrm>
            <a:prstGeom prst="rect">
              <a:avLst/>
            </a:prstGeom>
            <a:noFill/>
            <a:ln w="4680">
              <a:solidFill>
                <a:srgbClr val="000000"/>
              </a:solidFill>
              <a:miter/>
            </a:ln>
          </p:spPr>
          <p:style>
            <a:lnRef idx="0"/>
            <a:fillRef idx="0"/>
            <a:effectRef idx="0"/>
            <a:fontRef idx="minor"/>
          </p:style>
        </p:sp>
        <p:sp>
          <p:nvSpPr>
            <p:cNvPr id="513" name="CustomShape 32"/>
            <p:cNvSpPr/>
            <p:nvPr/>
          </p:nvSpPr>
          <p:spPr>
            <a:xfrm>
              <a:off x="4699080" y="5932080"/>
              <a:ext cx="51480" cy="42840"/>
            </a:xfrm>
            <a:prstGeom prst="rect">
              <a:avLst/>
            </a:prstGeom>
            <a:noFill/>
            <a:ln w="4680">
              <a:solidFill>
                <a:srgbClr val="000000"/>
              </a:solidFill>
              <a:miter/>
            </a:ln>
          </p:spPr>
          <p:style>
            <a:lnRef idx="0"/>
            <a:fillRef idx="0"/>
            <a:effectRef idx="0"/>
            <a:fontRef idx="minor"/>
          </p:style>
        </p:sp>
        <p:sp>
          <p:nvSpPr>
            <p:cNvPr id="514" name="Line 33"/>
            <p:cNvSpPr/>
            <p:nvPr/>
          </p:nvSpPr>
          <p:spPr>
            <a:xfrm>
              <a:off x="5673240" y="5522760"/>
              <a:ext cx="633240" cy="360"/>
            </a:xfrm>
            <a:prstGeom prst="line">
              <a:avLst/>
            </a:prstGeom>
            <a:ln w="4680">
              <a:solidFill>
                <a:srgbClr val="000000"/>
              </a:solidFill>
              <a:round/>
            </a:ln>
          </p:spPr>
          <p:style>
            <a:lnRef idx="0"/>
            <a:fillRef idx="0"/>
            <a:effectRef idx="0"/>
            <a:fontRef idx="minor"/>
          </p:style>
        </p:sp>
        <p:sp>
          <p:nvSpPr>
            <p:cNvPr id="515" name="CustomShape 34"/>
            <p:cNvSpPr/>
            <p:nvPr/>
          </p:nvSpPr>
          <p:spPr>
            <a:xfrm>
              <a:off x="5888160" y="5572080"/>
              <a:ext cx="51480" cy="42840"/>
            </a:xfrm>
            <a:prstGeom prst="ellipse">
              <a:avLst/>
            </a:prstGeom>
            <a:solidFill>
              <a:srgbClr val="000000"/>
            </a:solidFill>
            <a:ln>
              <a:solidFill>
                <a:srgbClr val="000000"/>
              </a:solidFill>
            </a:ln>
          </p:spPr>
          <p:style>
            <a:lnRef idx="0"/>
            <a:fillRef idx="0"/>
            <a:effectRef idx="0"/>
            <a:fontRef idx="minor"/>
          </p:style>
        </p:sp>
        <p:sp>
          <p:nvSpPr>
            <p:cNvPr id="516" name="CustomShape 35"/>
            <p:cNvSpPr/>
            <p:nvPr/>
          </p:nvSpPr>
          <p:spPr>
            <a:xfrm>
              <a:off x="5736240" y="6163200"/>
              <a:ext cx="51480" cy="42840"/>
            </a:xfrm>
            <a:prstGeom prst="ellipse">
              <a:avLst/>
            </a:prstGeom>
            <a:solidFill>
              <a:srgbClr val="000000"/>
            </a:solidFill>
            <a:ln>
              <a:solidFill>
                <a:srgbClr val="000000"/>
              </a:solidFill>
            </a:ln>
          </p:spPr>
          <p:style>
            <a:lnRef idx="0"/>
            <a:fillRef idx="0"/>
            <a:effectRef idx="0"/>
            <a:fontRef idx="minor"/>
          </p:style>
        </p:sp>
        <p:sp>
          <p:nvSpPr>
            <p:cNvPr id="517" name="CustomShape 36"/>
            <p:cNvSpPr/>
            <p:nvPr/>
          </p:nvSpPr>
          <p:spPr>
            <a:xfrm>
              <a:off x="5888160" y="5135040"/>
              <a:ext cx="51480" cy="39600"/>
            </a:xfrm>
            <a:prstGeom prst="ellipse">
              <a:avLst/>
            </a:prstGeom>
            <a:solidFill>
              <a:srgbClr val="000000"/>
            </a:solidFill>
            <a:ln>
              <a:solidFill>
                <a:srgbClr val="000000"/>
              </a:solidFill>
            </a:ln>
          </p:spPr>
          <p:style>
            <a:lnRef idx="0"/>
            <a:fillRef idx="0"/>
            <a:effectRef idx="0"/>
            <a:fontRef idx="minor"/>
          </p:style>
        </p:sp>
        <p:sp>
          <p:nvSpPr>
            <p:cNvPr id="518" name="CustomShape 37"/>
            <p:cNvSpPr/>
            <p:nvPr/>
          </p:nvSpPr>
          <p:spPr>
            <a:xfrm>
              <a:off x="6040080" y="4682520"/>
              <a:ext cx="47880" cy="42840"/>
            </a:xfrm>
            <a:prstGeom prst="ellipse">
              <a:avLst/>
            </a:prstGeom>
            <a:solidFill>
              <a:srgbClr val="000000"/>
            </a:solidFill>
            <a:ln>
              <a:solidFill>
                <a:srgbClr val="000000"/>
              </a:solidFill>
            </a:ln>
          </p:spPr>
          <p:style>
            <a:lnRef idx="0"/>
            <a:fillRef idx="0"/>
            <a:effectRef idx="0"/>
            <a:fontRef idx="minor"/>
          </p:style>
        </p:sp>
        <p:sp>
          <p:nvSpPr>
            <p:cNvPr id="519" name="CustomShape 38"/>
            <p:cNvSpPr/>
            <p:nvPr/>
          </p:nvSpPr>
          <p:spPr>
            <a:xfrm>
              <a:off x="6040080" y="5048640"/>
              <a:ext cx="47880" cy="42840"/>
            </a:xfrm>
            <a:prstGeom prst="ellipse">
              <a:avLst/>
            </a:prstGeom>
            <a:solidFill>
              <a:srgbClr val="000000"/>
            </a:solidFill>
            <a:ln>
              <a:solidFill>
                <a:srgbClr val="000000"/>
              </a:solidFill>
            </a:ln>
          </p:spPr>
          <p:style>
            <a:lnRef idx="0"/>
            <a:fillRef idx="0"/>
            <a:effectRef idx="0"/>
            <a:fontRef idx="minor"/>
          </p:style>
        </p:sp>
        <p:sp>
          <p:nvSpPr>
            <p:cNvPr id="520" name="CustomShape 39"/>
            <p:cNvSpPr/>
            <p:nvPr/>
          </p:nvSpPr>
          <p:spPr>
            <a:xfrm>
              <a:off x="6114240" y="5039640"/>
              <a:ext cx="51480" cy="39600"/>
            </a:xfrm>
            <a:prstGeom prst="ellipse">
              <a:avLst/>
            </a:prstGeom>
            <a:solidFill>
              <a:srgbClr val="000000"/>
            </a:solidFill>
            <a:ln>
              <a:solidFill>
                <a:srgbClr val="000000"/>
              </a:solidFill>
            </a:ln>
          </p:spPr>
          <p:style>
            <a:lnRef idx="0"/>
            <a:fillRef idx="0"/>
            <a:effectRef idx="0"/>
            <a:fontRef idx="minor"/>
          </p:style>
        </p:sp>
        <p:sp>
          <p:nvSpPr>
            <p:cNvPr id="521" name="CustomShape 40"/>
            <p:cNvSpPr/>
            <p:nvPr/>
          </p:nvSpPr>
          <p:spPr>
            <a:xfrm>
              <a:off x="5962320" y="5886000"/>
              <a:ext cx="51480" cy="42840"/>
            </a:xfrm>
            <a:prstGeom prst="ellipse">
              <a:avLst/>
            </a:prstGeom>
            <a:solidFill>
              <a:srgbClr val="000000"/>
            </a:solidFill>
            <a:ln>
              <a:solidFill>
                <a:srgbClr val="000000"/>
              </a:solidFill>
            </a:ln>
          </p:spPr>
          <p:style>
            <a:lnRef idx="0"/>
            <a:fillRef idx="0"/>
            <a:effectRef idx="0"/>
            <a:fontRef idx="minor"/>
          </p:style>
        </p:sp>
        <p:sp>
          <p:nvSpPr>
            <p:cNvPr id="522" name="CustomShape 41"/>
            <p:cNvSpPr/>
            <p:nvPr/>
          </p:nvSpPr>
          <p:spPr>
            <a:xfrm>
              <a:off x="6040080" y="6012360"/>
              <a:ext cx="47880" cy="42840"/>
            </a:xfrm>
            <a:prstGeom prst="ellipse">
              <a:avLst/>
            </a:prstGeom>
            <a:solidFill>
              <a:srgbClr val="000000"/>
            </a:solidFill>
            <a:ln>
              <a:solidFill>
                <a:srgbClr val="000000"/>
              </a:solidFill>
            </a:ln>
          </p:spPr>
          <p:style>
            <a:lnRef idx="0"/>
            <a:fillRef idx="0"/>
            <a:effectRef idx="0"/>
            <a:fontRef idx="minor"/>
          </p:style>
        </p:sp>
        <p:sp>
          <p:nvSpPr>
            <p:cNvPr id="523" name="CustomShape 42"/>
            <p:cNvSpPr/>
            <p:nvPr/>
          </p:nvSpPr>
          <p:spPr>
            <a:xfrm>
              <a:off x="6040080" y="5627520"/>
              <a:ext cx="47880" cy="42840"/>
            </a:xfrm>
            <a:prstGeom prst="ellipse">
              <a:avLst/>
            </a:prstGeom>
            <a:solidFill>
              <a:srgbClr val="000000"/>
            </a:solidFill>
            <a:ln>
              <a:solidFill>
                <a:srgbClr val="000000"/>
              </a:solidFill>
            </a:ln>
          </p:spPr>
          <p:style>
            <a:lnRef idx="0"/>
            <a:fillRef idx="0"/>
            <a:effectRef idx="0"/>
            <a:fontRef idx="minor"/>
          </p:style>
        </p:sp>
        <p:sp>
          <p:nvSpPr>
            <p:cNvPr id="524" name="CustomShape 43"/>
            <p:cNvSpPr/>
            <p:nvPr/>
          </p:nvSpPr>
          <p:spPr>
            <a:xfrm>
              <a:off x="5962320" y="4571640"/>
              <a:ext cx="51480" cy="42840"/>
            </a:xfrm>
            <a:prstGeom prst="ellipse">
              <a:avLst/>
            </a:prstGeom>
            <a:solidFill>
              <a:srgbClr val="000000"/>
            </a:solidFill>
            <a:ln>
              <a:solidFill>
                <a:srgbClr val="000000"/>
              </a:solidFill>
            </a:ln>
          </p:spPr>
          <p:style>
            <a:lnRef idx="0"/>
            <a:fillRef idx="0"/>
            <a:effectRef idx="0"/>
            <a:fontRef idx="minor"/>
          </p:style>
        </p:sp>
        <p:sp>
          <p:nvSpPr>
            <p:cNvPr id="525" name="CustomShape 44"/>
            <p:cNvSpPr/>
            <p:nvPr/>
          </p:nvSpPr>
          <p:spPr>
            <a:xfrm>
              <a:off x="5962320" y="4642560"/>
              <a:ext cx="51480" cy="42840"/>
            </a:xfrm>
            <a:prstGeom prst="ellipse">
              <a:avLst/>
            </a:prstGeom>
            <a:solidFill>
              <a:srgbClr val="000000"/>
            </a:solidFill>
            <a:ln>
              <a:solidFill>
                <a:srgbClr val="000000"/>
              </a:solidFill>
            </a:ln>
          </p:spPr>
          <p:style>
            <a:lnRef idx="0"/>
            <a:fillRef idx="0"/>
            <a:effectRef idx="0"/>
            <a:fontRef idx="minor"/>
          </p:style>
        </p:sp>
        <p:sp>
          <p:nvSpPr>
            <p:cNvPr id="526" name="CustomShape 45"/>
            <p:cNvSpPr/>
            <p:nvPr/>
          </p:nvSpPr>
          <p:spPr>
            <a:xfrm>
              <a:off x="5962320" y="5691960"/>
              <a:ext cx="51480" cy="39600"/>
            </a:xfrm>
            <a:prstGeom prst="ellipse">
              <a:avLst/>
            </a:prstGeom>
            <a:solidFill>
              <a:srgbClr val="000000"/>
            </a:solidFill>
            <a:ln>
              <a:solidFill>
                <a:srgbClr val="000000"/>
              </a:solidFill>
            </a:ln>
          </p:spPr>
          <p:style>
            <a:lnRef idx="0"/>
            <a:fillRef idx="0"/>
            <a:effectRef idx="0"/>
            <a:fontRef idx="minor"/>
          </p:style>
        </p:sp>
        <p:sp>
          <p:nvSpPr>
            <p:cNvPr id="527" name="CustomShape 46"/>
            <p:cNvSpPr/>
            <p:nvPr/>
          </p:nvSpPr>
          <p:spPr>
            <a:xfrm>
              <a:off x="5888160" y="6123240"/>
              <a:ext cx="51480" cy="42840"/>
            </a:xfrm>
            <a:prstGeom prst="ellipse">
              <a:avLst/>
            </a:prstGeom>
            <a:solidFill>
              <a:srgbClr val="000000"/>
            </a:solidFill>
            <a:ln>
              <a:solidFill>
                <a:srgbClr val="000000"/>
              </a:solidFill>
            </a:ln>
          </p:spPr>
          <p:style>
            <a:lnRef idx="0"/>
            <a:fillRef idx="0"/>
            <a:effectRef idx="0"/>
            <a:fontRef idx="minor"/>
          </p:style>
        </p:sp>
        <p:sp>
          <p:nvSpPr>
            <p:cNvPr id="528" name="CustomShape 47"/>
            <p:cNvSpPr/>
            <p:nvPr/>
          </p:nvSpPr>
          <p:spPr>
            <a:xfrm>
              <a:off x="5962320" y="6199920"/>
              <a:ext cx="51480" cy="42840"/>
            </a:xfrm>
            <a:prstGeom prst="ellipse">
              <a:avLst/>
            </a:prstGeom>
            <a:solidFill>
              <a:srgbClr val="000000"/>
            </a:solidFill>
            <a:ln>
              <a:solidFill>
                <a:srgbClr val="000000"/>
              </a:solidFill>
            </a:ln>
          </p:spPr>
          <p:style>
            <a:lnRef idx="0"/>
            <a:fillRef idx="0"/>
            <a:effectRef idx="0"/>
            <a:fontRef idx="minor"/>
          </p:style>
        </p:sp>
        <p:sp>
          <p:nvSpPr>
            <p:cNvPr id="529" name="CustomShape 48"/>
            <p:cNvSpPr/>
            <p:nvPr/>
          </p:nvSpPr>
          <p:spPr>
            <a:xfrm>
              <a:off x="5962320" y="4746960"/>
              <a:ext cx="51480" cy="39600"/>
            </a:xfrm>
            <a:prstGeom prst="ellipse">
              <a:avLst/>
            </a:prstGeom>
            <a:solidFill>
              <a:srgbClr val="000000"/>
            </a:solidFill>
            <a:ln>
              <a:solidFill>
                <a:srgbClr val="000000"/>
              </a:solidFill>
            </a:ln>
          </p:spPr>
          <p:style>
            <a:lnRef idx="0"/>
            <a:fillRef idx="0"/>
            <a:effectRef idx="0"/>
            <a:fontRef idx="minor"/>
          </p:style>
        </p:sp>
        <p:sp>
          <p:nvSpPr>
            <p:cNvPr id="530" name="CustomShape 49"/>
            <p:cNvSpPr/>
            <p:nvPr/>
          </p:nvSpPr>
          <p:spPr>
            <a:xfrm>
              <a:off x="5888160" y="4725360"/>
              <a:ext cx="51480" cy="42840"/>
            </a:xfrm>
            <a:prstGeom prst="ellipse">
              <a:avLst/>
            </a:prstGeom>
            <a:solidFill>
              <a:srgbClr val="000000"/>
            </a:solidFill>
            <a:ln>
              <a:solidFill>
                <a:srgbClr val="000000"/>
              </a:solidFill>
            </a:ln>
          </p:spPr>
          <p:style>
            <a:lnRef idx="0"/>
            <a:fillRef idx="0"/>
            <a:effectRef idx="0"/>
            <a:fontRef idx="minor"/>
          </p:style>
        </p:sp>
        <p:sp>
          <p:nvSpPr>
            <p:cNvPr id="531" name="CustomShape 50"/>
            <p:cNvSpPr/>
            <p:nvPr/>
          </p:nvSpPr>
          <p:spPr>
            <a:xfrm>
              <a:off x="5962320" y="5956920"/>
              <a:ext cx="51480" cy="39600"/>
            </a:xfrm>
            <a:prstGeom prst="ellipse">
              <a:avLst/>
            </a:prstGeom>
            <a:solidFill>
              <a:srgbClr val="000000"/>
            </a:solidFill>
            <a:ln>
              <a:solidFill>
                <a:srgbClr val="000000"/>
              </a:solidFill>
            </a:ln>
          </p:spPr>
          <p:style>
            <a:lnRef idx="0"/>
            <a:fillRef idx="0"/>
            <a:effectRef idx="0"/>
            <a:fontRef idx="minor"/>
          </p:style>
        </p:sp>
        <p:sp>
          <p:nvSpPr>
            <p:cNvPr id="532" name="CustomShape 51"/>
            <p:cNvSpPr/>
            <p:nvPr/>
          </p:nvSpPr>
          <p:spPr>
            <a:xfrm>
              <a:off x="6040080" y="6064560"/>
              <a:ext cx="47880" cy="42840"/>
            </a:xfrm>
            <a:prstGeom prst="ellipse">
              <a:avLst/>
            </a:prstGeom>
            <a:solidFill>
              <a:srgbClr val="000000"/>
            </a:solidFill>
            <a:ln>
              <a:solidFill>
                <a:srgbClr val="000000"/>
              </a:solidFill>
            </a:ln>
          </p:spPr>
          <p:style>
            <a:lnRef idx="0"/>
            <a:fillRef idx="0"/>
            <a:effectRef idx="0"/>
            <a:fontRef idx="minor"/>
          </p:style>
        </p:sp>
        <p:sp>
          <p:nvSpPr>
            <p:cNvPr id="533" name="CustomShape 52"/>
            <p:cNvSpPr/>
            <p:nvPr/>
          </p:nvSpPr>
          <p:spPr>
            <a:xfrm>
              <a:off x="6040080" y="5498280"/>
              <a:ext cx="47880" cy="39600"/>
            </a:xfrm>
            <a:prstGeom prst="ellipse">
              <a:avLst/>
            </a:prstGeom>
            <a:solidFill>
              <a:srgbClr val="000000"/>
            </a:solidFill>
            <a:ln>
              <a:solidFill>
                <a:srgbClr val="000000"/>
              </a:solidFill>
            </a:ln>
          </p:spPr>
          <p:style>
            <a:lnRef idx="0"/>
            <a:fillRef idx="0"/>
            <a:effectRef idx="0"/>
            <a:fontRef idx="minor"/>
          </p:style>
        </p:sp>
        <p:sp>
          <p:nvSpPr>
            <p:cNvPr id="534" name="CustomShape 53"/>
            <p:cNvSpPr/>
            <p:nvPr/>
          </p:nvSpPr>
          <p:spPr>
            <a:xfrm>
              <a:off x="5962320" y="5236560"/>
              <a:ext cx="51480" cy="42840"/>
            </a:xfrm>
            <a:prstGeom prst="ellipse">
              <a:avLst/>
            </a:prstGeom>
            <a:solidFill>
              <a:srgbClr val="000000"/>
            </a:solidFill>
            <a:ln>
              <a:solidFill>
                <a:srgbClr val="000000"/>
              </a:solidFill>
            </a:ln>
          </p:spPr>
          <p:style>
            <a:lnRef idx="0"/>
            <a:fillRef idx="0"/>
            <a:effectRef idx="0"/>
            <a:fontRef idx="minor"/>
          </p:style>
        </p:sp>
        <p:sp>
          <p:nvSpPr>
            <p:cNvPr id="535" name="CustomShape 54"/>
            <p:cNvSpPr/>
            <p:nvPr/>
          </p:nvSpPr>
          <p:spPr>
            <a:xfrm>
              <a:off x="5962320" y="5766120"/>
              <a:ext cx="51480" cy="42840"/>
            </a:xfrm>
            <a:prstGeom prst="ellipse">
              <a:avLst/>
            </a:prstGeom>
            <a:solidFill>
              <a:srgbClr val="000000"/>
            </a:solidFill>
            <a:ln>
              <a:solidFill>
                <a:srgbClr val="000000"/>
              </a:solidFill>
            </a:ln>
          </p:spPr>
          <p:style>
            <a:lnRef idx="0"/>
            <a:fillRef idx="0"/>
            <a:effectRef idx="0"/>
            <a:fontRef idx="minor"/>
          </p:style>
        </p:sp>
        <p:sp>
          <p:nvSpPr>
            <p:cNvPr id="536" name="CustomShape 55"/>
            <p:cNvSpPr/>
            <p:nvPr/>
          </p:nvSpPr>
          <p:spPr>
            <a:xfrm>
              <a:off x="5962320" y="5593680"/>
              <a:ext cx="51480" cy="42840"/>
            </a:xfrm>
            <a:prstGeom prst="ellipse">
              <a:avLst/>
            </a:prstGeom>
            <a:solidFill>
              <a:srgbClr val="000000"/>
            </a:solidFill>
            <a:ln>
              <a:solidFill>
                <a:srgbClr val="000000"/>
              </a:solidFill>
            </a:ln>
          </p:spPr>
          <p:style>
            <a:lnRef idx="0"/>
            <a:fillRef idx="0"/>
            <a:effectRef idx="0"/>
            <a:fontRef idx="minor"/>
          </p:style>
        </p:sp>
        <p:sp>
          <p:nvSpPr>
            <p:cNvPr id="537" name="CustomShape 56"/>
            <p:cNvSpPr/>
            <p:nvPr/>
          </p:nvSpPr>
          <p:spPr>
            <a:xfrm>
              <a:off x="5888160" y="4543920"/>
              <a:ext cx="51480" cy="39600"/>
            </a:xfrm>
            <a:prstGeom prst="ellipse">
              <a:avLst/>
            </a:prstGeom>
            <a:solidFill>
              <a:srgbClr val="000000"/>
            </a:solidFill>
            <a:ln>
              <a:solidFill>
                <a:srgbClr val="000000"/>
              </a:solidFill>
            </a:ln>
          </p:spPr>
          <p:style>
            <a:lnRef idx="0"/>
            <a:fillRef idx="0"/>
            <a:effectRef idx="0"/>
            <a:fontRef idx="minor"/>
          </p:style>
        </p:sp>
        <p:sp>
          <p:nvSpPr>
            <p:cNvPr id="538" name="CustomShape 57"/>
            <p:cNvSpPr/>
            <p:nvPr/>
          </p:nvSpPr>
          <p:spPr>
            <a:xfrm>
              <a:off x="6040080" y="4596120"/>
              <a:ext cx="47880" cy="42840"/>
            </a:xfrm>
            <a:prstGeom prst="ellipse">
              <a:avLst/>
            </a:prstGeom>
            <a:solidFill>
              <a:srgbClr val="000000"/>
            </a:solidFill>
            <a:ln>
              <a:solidFill>
                <a:srgbClr val="000000"/>
              </a:solidFill>
            </a:ln>
          </p:spPr>
          <p:style>
            <a:lnRef idx="0"/>
            <a:fillRef idx="0"/>
            <a:effectRef idx="0"/>
            <a:fontRef idx="minor"/>
          </p:style>
        </p:sp>
        <p:sp>
          <p:nvSpPr>
            <p:cNvPr id="539" name="CustomShape 58"/>
            <p:cNvSpPr/>
            <p:nvPr/>
          </p:nvSpPr>
          <p:spPr>
            <a:xfrm>
              <a:off x="5888160" y="6193800"/>
              <a:ext cx="51480" cy="42840"/>
            </a:xfrm>
            <a:prstGeom prst="ellipse">
              <a:avLst/>
            </a:prstGeom>
            <a:solidFill>
              <a:srgbClr val="000000"/>
            </a:solidFill>
            <a:ln>
              <a:solidFill>
                <a:srgbClr val="000000"/>
              </a:solidFill>
            </a:ln>
          </p:spPr>
          <p:style>
            <a:lnRef idx="0"/>
            <a:fillRef idx="0"/>
            <a:effectRef idx="0"/>
            <a:fontRef idx="minor"/>
          </p:style>
        </p:sp>
        <p:sp>
          <p:nvSpPr>
            <p:cNvPr id="540" name="CustomShape 59"/>
            <p:cNvSpPr/>
            <p:nvPr/>
          </p:nvSpPr>
          <p:spPr>
            <a:xfrm>
              <a:off x="6114240" y="6193800"/>
              <a:ext cx="51480" cy="42840"/>
            </a:xfrm>
            <a:prstGeom prst="ellipse">
              <a:avLst/>
            </a:prstGeom>
            <a:solidFill>
              <a:srgbClr val="000000"/>
            </a:solidFill>
            <a:ln>
              <a:solidFill>
                <a:srgbClr val="000000"/>
              </a:solidFill>
            </a:ln>
          </p:spPr>
          <p:style>
            <a:lnRef idx="0"/>
            <a:fillRef idx="0"/>
            <a:effectRef idx="0"/>
            <a:fontRef idx="minor"/>
          </p:style>
        </p:sp>
        <p:sp>
          <p:nvSpPr>
            <p:cNvPr id="541" name="CustomShape 60"/>
            <p:cNvSpPr/>
            <p:nvPr/>
          </p:nvSpPr>
          <p:spPr>
            <a:xfrm>
              <a:off x="6040080" y="6193800"/>
              <a:ext cx="47880" cy="42840"/>
            </a:xfrm>
            <a:prstGeom prst="ellipse">
              <a:avLst/>
            </a:prstGeom>
            <a:solidFill>
              <a:srgbClr val="000000"/>
            </a:solidFill>
            <a:ln>
              <a:solidFill>
                <a:srgbClr val="000000"/>
              </a:solidFill>
            </a:ln>
          </p:spPr>
          <p:style>
            <a:lnRef idx="0"/>
            <a:fillRef idx="0"/>
            <a:effectRef idx="0"/>
            <a:fontRef idx="minor"/>
          </p:style>
        </p:sp>
        <p:sp>
          <p:nvSpPr>
            <p:cNvPr id="542" name="CustomShape 61"/>
            <p:cNvSpPr/>
            <p:nvPr/>
          </p:nvSpPr>
          <p:spPr>
            <a:xfrm>
              <a:off x="5810400" y="6187680"/>
              <a:ext cx="51480" cy="42840"/>
            </a:xfrm>
            <a:prstGeom prst="ellipse">
              <a:avLst/>
            </a:prstGeom>
            <a:solidFill>
              <a:srgbClr val="000000"/>
            </a:solidFill>
            <a:ln>
              <a:solidFill>
                <a:srgbClr val="000000"/>
              </a:solidFill>
            </a:ln>
          </p:spPr>
          <p:style>
            <a:lnRef idx="0"/>
            <a:fillRef idx="0"/>
            <a:effectRef idx="0"/>
            <a:fontRef idx="minor"/>
          </p:style>
        </p:sp>
        <p:sp>
          <p:nvSpPr>
            <p:cNvPr id="543" name="CustomShape 62"/>
            <p:cNvSpPr/>
            <p:nvPr/>
          </p:nvSpPr>
          <p:spPr>
            <a:xfrm>
              <a:off x="5888160" y="4953240"/>
              <a:ext cx="51480" cy="42840"/>
            </a:xfrm>
            <a:prstGeom prst="ellipse">
              <a:avLst/>
            </a:prstGeom>
            <a:solidFill>
              <a:srgbClr val="000000"/>
            </a:solidFill>
            <a:ln>
              <a:solidFill>
                <a:srgbClr val="000000"/>
              </a:solidFill>
            </a:ln>
          </p:spPr>
          <p:style>
            <a:lnRef idx="0"/>
            <a:fillRef idx="0"/>
            <a:effectRef idx="0"/>
            <a:fontRef idx="minor"/>
          </p:style>
        </p:sp>
        <p:sp>
          <p:nvSpPr>
            <p:cNvPr id="544" name="CustomShape 63"/>
            <p:cNvSpPr/>
            <p:nvPr/>
          </p:nvSpPr>
          <p:spPr>
            <a:xfrm>
              <a:off x="6003000" y="6163200"/>
              <a:ext cx="47880" cy="39600"/>
            </a:xfrm>
            <a:prstGeom prst="ellipse">
              <a:avLst/>
            </a:prstGeom>
            <a:solidFill>
              <a:srgbClr val="000000"/>
            </a:solidFill>
            <a:ln>
              <a:solidFill>
                <a:srgbClr val="000000"/>
              </a:solidFill>
            </a:ln>
          </p:spPr>
          <p:style>
            <a:lnRef idx="0"/>
            <a:fillRef idx="0"/>
            <a:effectRef idx="0"/>
            <a:fontRef idx="minor"/>
          </p:style>
        </p:sp>
        <p:sp>
          <p:nvSpPr>
            <p:cNvPr id="545" name="CustomShape 64"/>
            <p:cNvSpPr/>
            <p:nvPr/>
          </p:nvSpPr>
          <p:spPr>
            <a:xfrm>
              <a:off x="5962320" y="5501160"/>
              <a:ext cx="51480" cy="42840"/>
            </a:xfrm>
            <a:prstGeom prst="ellipse">
              <a:avLst/>
            </a:prstGeom>
            <a:solidFill>
              <a:srgbClr val="000000"/>
            </a:solidFill>
            <a:ln>
              <a:solidFill>
                <a:srgbClr val="000000"/>
              </a:solidFill>
            </a:ln>
          </p:spPr>
          <p:style>
            <a:lnRef idx="0"/>
            <a:fillRef idx="0"/>
            <a:effectRef idx="0"/>
            <a:fontRef idx="minor"/>
          </p:style>
        </p:sp>
        <p:sp>
          <p:nvSpPr>
            <p:cNvPr id="546" name="CustomShape 65"/>
            <p:cNvSpPr/>
            <p:nvPr/>
          </p:nvSpPr>
          <p:spPr>
            <a:xfrm>
              <a:off x="5962320" y="6129360"/>
              <a:ext cx="51480" cy="42840"/>
            </a:xfrm>
            <a:prstGeom prst="ellipse">
              <a:avLst/>
            </a:prstGeom>
            <a:solidFill>
              <a:srgbClr val="000000"/>
            </a:solidFill>
            <a:ln>
              <a:solidFill>
                <a:srgbClr val="000000"/>
              </a:solidFill>
            </a:ln>
          </p:spPr>
          <p:style>
            <a:lnRef idx="0"/>
            <a:fillRef idx="0"/>
            <a:effectRef idx="0"/>
            <a:fontRef idx="minor"/>
          </p:style>
        </p:sp>
        <p:sp>
          <p:nvSpPr>
            <p:cNvPr id="547" name="CustomShape 66"/>
            <p:cNvSpPr/>
            <p:nvPr/>
          </p:nvSpPr>
          <p:spPr>
            <a:xfrm>
              <a:off x="5962320" y="6058440"/>
              <a:ext cx="51480" cy="42840"/>
            </a:xfrm>
            <a:prstGeom prst="ellipse">
              <a:avLst/>
            </a:prstGeom>
            <a:solidFill>
              <a:srgbClr val="000000"/>
            </a:solidFill>
            <a:ln>
              <a:solidFill>
                <a:srgbClr val="000000"/>
              </a:solidFill>
            </a:ln>
          </p:spPr>
          <p:style>
            <a:lnRef idx="0"/>
            <a:fillRef idx="0"/>
            <a:effectRef idx="0"/>
            <a:fontRef idx="minor"/>
          </p:style>
        </p:sp>
        <p:sp>
          <p:nvSpPr>
            <p:cNvPr id="548" name="CustomShape 67"/>
            <p:cNvSpPr/>
            <p:nvPr/>
          </p:nvSpPr>
          <p:spPr>
            <a:xfrm>
              <a:off x="6040080" y="5852160"/>
              <a:ext cx="47880" cy="42840"/>
            </a:xfrm>
            <a:prstGeom prst="ellipse">
              <a:avLst/>
            </a:prstGeom>
            <a:solidFill>
              <a:srgbClr val="000000"/>
            </a:solidFill>
            <a:ln>
              <a:solidFill>
                <a:srgbClr val="000000"/>
              </a:solidFill>
            </a:ln>
          </p:spPr>
          <p:style>
            <a:lnRef idx="0"/>
            <a:fillRef idx="0"/>
            <a:effectRef idx="0"/>
            <a:fontRef idx="minor"/>
          </p:style>
        </p:sp>
        <p:sp>
          <p:nvSpPr>
            <p:cNvPr id="549" name="CustomShape 68"/>
            <p:cNvSpPr/>
            <p:nvPr/>
          </p:nvSpPr>
          <p:spPr>
            <a:xfrm>
              <a:off x="5962320" y="5402880"/>
              <a:ext cx="51480" cy="42840"/>
            </a:xfrm>
            <a:prstGeom prst="ellipse">
              <a:avLst/>
            </a:prstGeom>
            <a:solidFill>
              <a:srgbClr val="000000"/>
            </a:solidFill>
            <a:ln>
              <a:solidFill>
                <a:srgbClr val="000000"/>
              </a:solidFill>
            </a:ln>
          </p:spPr>
          <p:style>
            <a:lnRef idx="0"/>
            <a:fillRef idx="0"/>
            <a:effectRef idx="0"/>
            <a:fontRef idx="minor"/>
          </p:style>
        </p:sp>
        <p:sp>
          <p:nvSpPr>
            <p:cNvPr id="550" name="CustomShape 69"/>
            <p:cNvSpPr/>
            <p:nvPr/>
          </p:nvSpPr>
          <p:spPr>
            <a:xfrm>
              <a:off x="5888160" y="5048640"/>
              <a:ext cx="51480" cy="39600"/>
            </a:xfrm>
            <a:prstGeom prst="ellipse">
              <a:avLst/>
            </a:prstGeom>
            <a:solidFill>
              <a:srgbClr val="000000"/>
            </a:solidFill>
            <a:ln>
              <a:solidFill>
                <a:srgbClr val="000000"/>
              </a:solidFill>
            </a:ln>
          </p:spPr>
          <p:style>
            <a:lnRef idx="0"/>
            <a:fillRef idx="0"/>
            <a:effectRef idx="0"/>
            <a:fontRef idx="minor"/>
          </p:style>
        </p:sp>
        <p:sp>
          <p:nvSpPr>
            <p:cNvPr id="551" name="CustomShape 70"/>
            <p:cNvSpPr/>
            <p:nvPr/>
          </p:nvSpPr>
          <p:spPr>
            <a:xfrm>
              <a:off x="5962320" y="4959360"/>
              <a:ext cx="51480" cy="42840"/>
            </a:xfrm>
            <a:prstGeom prst="ellipse">
              <a:avLst/>
            </a:prstGeom>
            <a:solidFill>
              <a:srgbClr val="000000"/>
            </a:solidFill>
            <a:ln>
              <a:solidFill>
                <a:srgbClr val="000000"/>
              </a:solidFill>
            </a:ln>
          </p:spPr>
          <p:style>
            <a:lnRef idx="0"/>
            <a:fillRef idx="0"/>
            <a:effectRef idx="0"/>
            <a:fontRef idx="minor"/>
          </p:style>
        </p:sp>
        <p:sp>
          <p:nvSpPr>
            <p:cNvPr id="552" name="CustomShape 71"/>
            <p:cNvSpPr/>
            <p:nvPr/>
          </p:nvSpPr>
          <p:spPr>
            <a:xfrm>
              <a:off x="6040080" y="5193360"/>
              <a:ext cx="47880" cy="39600"/>
            </a:xfrm>
            <a:prstGeom prst="ellipse">
              <a:avLst/>
            </a:prstGeom>
            <a:solidFill>
              <a:srgbClr val="000000"/>
            </a:solidFill>
            <a:ln>
              <a:solidFill>
                <a:srgbClr val="000000"/>
              </a:solidFill>
            </a:ln>
          </p:spPr>
          <p:style>
            <a:lnRef idx="0"/>
            <a:fillRef idx="0"/>
            <a:effectRef idx="0"/>
            <a:fontRef idx="minor"/>
          </p:style>
        </p:sp>
        <p:sp>
          <p:nvSpPr>
            <p:cNvPr id="553" name="CustomShape 72"/>
            <p:cNvSpPr/>
            <p:nvPr/>
          </p:nvSpPr>
          <p:spPr>
            <a:xfrm>
              <a:off x="5962320" y="4811760"/>
              <a:ext cx="51480" cy="42840"/>
            </a:xfrm>
            <a:prstGeom prst="ellipse">
              <a:avLst/>
            </a:prstGeom>
            <a:solidFill>
              <a:srgbClr val="000000"/>
            </a:solidFill>
            <a:ln>
              <a:solidFill>
                <a:srgbClr val="000000"/>
              </a:solidFill>
            </a:ln>
          </p:spPr>
          <p:style>
            <a:lnRef idx="0"/>
            <a:fillRef idx="0"/>
            <a:effectRef idx="0"/>
            <a:fontRef idx="minor"/>
          </p:style>
        </p:sp>
        <p:sp>
          <p:nvSpPr>
            <p:cNvPr id="554" name="CustomShape 73"/>
            <p:cNvSpPr/>
            <p:nvPr/>
          </p:nvSpPr>
          <p:spPr>
            <a:xfrm>
              <a:off x="5962320" y="5137920"/>
              <a:ext cx="51480" cy="42840"/>
            </a:xfrm>
            <a:prstGeom prst="ellipse">
              <a:avLst/>
            </a:prstGeom>
            <a:solidFill>
              <a:srgbClr val="000000"/>
            </a:solidFill>
            <a:ln>
              <a:solidFill>
                <a:srgbClr val="000000"/>
              </a:solidFill>
            </a:ln>
          </p:spPr>
          <p:style>
            <a:lnRef idx="0"/>
            <a:fillRef idx="0"/>
            <a:effectRef idx="0"/>
            <a:fontRef idx="minor"/>
          </p:style>
        </p:sp>
        <p:sp>
          <p:nvSpPr>
            <p:cNvPr id="555" name="CustomShape 74"/>
            <p:cNvSpPr/>
            <p:nvPr/>
          </p:nvSpPr>
          <p:spPr>
            <a:xfrm>
              <a:off x="5962320" y="5064120"/>
              <a:ext cx="51480" cy="39600"/>
            </a:xfrm>
            <a:prstGeom prst="ellipse">
              <a:avLst/>
            </a:prstGeom>
            <a:solidFill>
              <a:srgbClr val="000000"/>
            </a:solidFill>
            <a:ln>
              <a:solidFill>
                <a:srgbClr val="000000"/>
              </a:solidFill>
            </a:ln>
          </p:spPr>
          <p:style>
            <a:lnRef idx="0"/>
            <a:fillRef idx="0"/>
            <a:effectRef idx="0"/>
            <a:fontRef idx="minor"/>
          </p:style>
        </p:sp>
        <p:sp>
          <p:nvSpPr>
            <p:cNvPr id="556" name="CustomShape 75"/>
            <p:cNvSpPr/>
            <p:nvPr/>
          </p:nvSpPr>
          <p:spPr>
            <a:xfrm>
              <a:off x="6192000" y="6172200"/>
              <a:ext cx="47880" cy="42840"/>
            </a:xfrm>
            <a:prstGeom prst="ellipse">
              <a:avLst/>
            </a:prstGeom>
            <a:solidFill>
              <a:srgbClr val="000000"/>
            </a:solidFill>
            <a:ln>
              <a:solidFill>
                <a:srgbClr val="000000"/>
              </a:solidFill>
            </a:ln>
          </p:spPr>
          <p:style>
            <a:lnRef idx="0"/>
            <a:fillRef idx="0"/>
            <a:effectRef idx="0"/>
            <a:fontRef idx="minor"/>
          </p:style>
        </p:sp>
        <p:sp>
          <p:nvSpPr>
            <p:cNvPr id="557" name="CustomShape 76"/>
            <p:cNvSpPr/>
            <p:nvPr/>
          </p:nvSpPr>
          <p:spPr>
            <a:xfrm>
              <a:off x="5888160" y="5445720"/>
              <a:ext cx="51480" cy="39600"/>
            </a:xfrm>
            <a:prstGeom prst="ellipse">
              <a:avLst/>
            </a:prstGeom>
            <a:solidFill>
              <a:srgbClr val="000000"/>
            </a:solidFill>
            <a:ln>
              <a:solidFill>
                <a:srgbClr val="000000"/>
              </a:solidFill>
            </a:ln>
          </p:spPr>
          <p:style>
            <a:lnRef idx="0"/>
            <a:fillRef idx="0"/>
            <a:effectRef idx="0"/>
            <a:fontRef idx="minor"/>
          </p:style>
        </p:sp>
        <p:grpSp>
          <p:nvGrpSpPr>
            <p:cNvPr id="558" name="Group 77"/>
            <p:cNvGrpSpPr/>
            <p:nvPr/>
          </p:nvGrpSpPr>
          <p:grpSpPr>
            <a:xfrm>
              <a:off x="4722120" y="4358880"/>
              <a:ext cx="1269360" cy="55440"/>
              <a:chOff x="4722120" y="4358880"/>
              <a:chExt cx="1269360" cy="55440"/>
            </a:xfrm>
          </p:grpSpPr>
          <p:sp>
            <p:nvSpPr>
              <p:cNvPr id="559" name="Line 78"/>
              <p:cNvSpPr/>
              <p:nvPr/>
            </p:nvSpPr>
            <p:spPr>
              <a:xfrm>
                <a:off x="4726080" y="4358880"/>
                <a:ext cx="1265040" cy="360"/>
              </a:xfrm>
              <a:prstGeom prst="line">
                <a:avLst/>
              </a:prstGeom>
              <a:ln w="6480">
                <a:solidFill>
                  <a:srgbClr val="000000"/>
                </a:solidFill>
                <a:round/>
              </a:ln>
            </p:spPr>
            <p:style>
              <a:lnRef idx="0"/>
              <a:fillRef idx="0"/>
              <a:effectRef idx="0"/>
              <a:fontRef idx="minor"/>
            </p:style>
          </p:sp>
          <p:sp>
            <p:nvSpPr>
              <p:cNvPr id="560" name="Line 79"/>
              <p:cNvSpPr/>
              <p:nvPr/>
            </p:nvSpPr>
            <p:spPr>
              <a:xfrm>
                <a:off x="4722120" y="4358880"/>
                <a:ext cx="360" cy="55440"/>
              </a:xfrm>
              <a:prstGeom prst="line">
                <a:avLst/>
              </a:prstGeom>
              <a:ln w="6480">
                <a:solidFill>
                  <a:srgbClr val="000000"/>
                </a:solidFill>
                <a:round/>
              </a:ln>
            </p:spPr>
            <p:style>
              <a:lnRef idx="0"/>
              <a:fillRef idx="0"/>
              <a:effectRef idx="0"/>
              <a:fontRef idx="minor"/>
            </p:style>
          </p:sp>
          <p:sp>
            <p:nvSpPr>
              <p:cNvPr id="561" name="Line 80"/>
              <p:cNvSpPr/>
              <p:nvPr/>
            </p:nvSpPr>
            <p:spPr>
              <a:xfrm>
                <a:off x="5991120" y="4358880"/>
                <a:ext cx="360" cy="55440"/>
              </a:xfrm>
              <a:prstGeom prst="line">
                <a:avLst/>
              </a:prstGeom>
              <a:ln w="6480">
                <a:solidFill>
                  <a:srgbClr val="000000"/>
                </a:solidFill>
                <a:round/>
              </a:ln>
            </p:spPr>
            <p:style>
              <a:lnRef idx="0"/>
              <a:fillRef idx="0"/>
              <a:effectRef idx="0"/>
              <a:fontRef idx="minor"/>
            </p:style>
          </p:sp>
        </p:grpSp>
        <p:sp>
          <p:nvSpPr>
            <p:cNvPr id="562" name="CustomShape 81"/>
            <p:cNvSpPr/>
            <p:nvPr/>
          </p:nvSpPr>
          <p:spPr>
            <a:xfrm>
              <a:off x="5279400" y="4182840"/>
              <a:ext cx="177840" cy="274680"/>
            </a:xfrm>
            <a:prstGeom prst="rect">
              <a:avLst/>
            </a:prstGeom>
            <a:noFill/>
            <a:ln>
              <a:noFill/>
            </a:ln>
          </p:spPr>
          <p:style>
            <a:lnRef idx="0"/>
            <a:fillRef idx="0"/>
            <a:effectRef idx="0"/>
            <a:fontRef idx="minor"/>
          </p:style>
          <p:txBody>
            <a:bodyPr wrap="none" lIns="0" rIns="0" tIns="0" bIns="0"/>
            <a:p>
              <a:pPr>
                <a:lnSpc>
                  <a:spcPct val="100000"/>
                </a:lnSpc>
              </a:pPr>
              <a:r>
                <a:rPr b="0" lang="en-US" sz="1800" spc="-1" strike="noStrike">
                  <a:solidFill>
                    <a:srgbClr val="000000"/>
                  </a:solidFill>
                  <a:latin typeface="Arial"/>
                </a:rPr>
                <a:t>**</a:t>
              </a:r>
              <a:endParaRPr b="0" lang="en-US" sz="1800" spc="-1" strike="noStrike">
                <a:latin typeface="Arial"/>
              </a:endParaRPr>
            </a:p>
          </p:txBody>
        </p:sp>
        <p:sp>
          <p:nvSpPr>
            <p:cNvPr id="563" name="CustomShape 82"/>
            <p:cNvSpPr/>
            <p:nvPr/>
          </p:nvSpPr>
          <p:spPr>
            <a:xfrm rot="16200000">
              <a:off x="2032920" y="4949280"/>
              <a:ext cx="3085560" cy="311760"/>
            </a:xfrm>
            <a:prstGeom prst="rect">
              <a:avLst/>
            </a:prstGeom>
            <a:noFill/>
            <a:ln>
              <a:noFill/>
            </a:ln>
          </p:spPr>
          <p:style>
            <a:lnRef idx="0"/>
            <a:fillRef idx="0"/>
            <a:effectRef idx="0"/>
            <a:fontRef idx="minor"/>
          </p:style>
          <p:txBody>
            <a:bodyPr wrap="none" lIns="0" rIns="0" tIns="0" bIns="0"/>
            <a:p>
              <a:pPr>
                <a:lnSpc>
                  <a:spcPct val="100000"/>
                </a:lnSpc>
              </a:pPr>
              <a:r>
                <a:rPr b="0" lang="en-US" sz="1800" spc="-1" strike="noStrike">
                  <a:solidFill>
                    <a:srgbClr val="000000"/>
                  </a:solidFill>
                  <a:latin typeface="Arial"/>
                </a:rPr>
                <a:t>extracellular nucleosome [A</a:t>
              </a:r>
              <a:r>
                <a:rPr b="0" lang="en-US" sz="1800" spc="-1" strike="noStrike" baseline="-25000">
                  <a:solidFill>
                    <a:srgbClr val="000000"/>
                  </a:solidFill>
                  <a:latin typeface="Arial"/>
                </a:rPr>
                <a:t>405</a:t>
              </a:r>
              <a:r>
                <a:rPr b="0" lang="en-US" sz="1800" spc="-1" strike="noStrike">
                  <a:solidFill>
                    <a:srgbClr val="000000"/>
                  </a:solidFill>
                  <a:latin typeface="Arial"/>
                </a:rPr>
                <a:t>]</a:t>
              </a:r>
              <a:endParaRPr b="0" lang="en-US" sz="1800" spc="-1" strike="noStrike">
                <a:latin typeface="Arial"/>
              </a:endParaRPr>
            </a:p>
          </p:txBody>
        </p:sp>
      </p:grpSp>
      <p:grpSp>
        <p:nvGrpSpPr>
          <p:cNvPr id="564" name="Group 83"/>
          <p:cNvGrpSpPr/>
          <p:nvPr/>
        </p:nvGrpSpPr>
        <p:grpSpPr>
          <a:xfrm>
            <a:off x="950040" y="863640"/>
            <a:ext cx="2255040" cy="3147840"/>
            <a:chOff x="950040" y="863640"/>
            <a:chExt cx="2255040" cy="3147840"/>
          </a:xfrm>
        </p:grpSpPr>
        <p:sp>
          <p:nvSpPr>
            <p:cNvPr id="565" name="CustomShape 84"/>
            <p:cNvSpPr/>
            <p:nvPr/>
          </p:nvSpPr>
          <p:spPr>
            <a:xfrm>
              <a:off x="1851840" y="863640"/>
              <a:ext cx="707040" cy="3646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800" spc="-1" strike="noStrike">
                  <a:solidFill>
                    <a:srgbClr val="000000"/>
                  </a:solidFill>
                  <a:latin typeface="Arial"/>
                </a:rPr>
                <a:t>AMΦ</a:t>
              </a:r>
              <a:endParaRPr b="0" lang="en-US" sz="1800" spc="-1" strike="noStrike">
                <a:latin typeface="Arial"/>
              </a:endParaRPr>
            </a:p>
          </p:txBody>
        </p:sp>
        <p:sp>
          <p:nvSpPr>
            <p:cNvPr id="566" name="Line 85"/>
            <p:cNvSpPr/>
            <p:nvPr/>
          </p:nvSpPr>
          <p:spPr>
            <a:xfrm>
              <a:off x="1339560" y="3600000"/>
              <a:ext cx="1816920" cy="360"/>
            </a:xfrm>
            <a:prstGeom prst="line">
              <a:avLst/>
            </a:prstGeom>
            <a:ln w="6480">
              <a:solidFill>
                <a:srgbClr val="000000"/>
              </a:solidFill>
              <a:round/>
            </a:ln>
          </p:spPr>
          <p:style>
            <a:lnRef idx="0"/>
            <a:fillRef idx="0"/>
            <a:effectRef idx="0"/>
            <a:fontRef idx="minor"/>
          </p:style>
        </p:sp>
        <p:sp>
          <p:nvSpPr>
            <p:cNvPr id="567" name="Line 86"/>
            <p:cNvSpPr/>
            <p:nvPr/>
          </p:nvSpPr>
          <p:spPr>
            <a:xfrm>
              <a:off x="1793520" y="3600000"/>
              <a:ext cx="360" cy="65880"/>
            </a:xfrm>
            <a:prstGeom prst="line">
              <a:avLst/>
            </a:prstGeom>
            <a:ln w="4680">
              <a:solidFill>
                <a:srgbClr val="000000"/>
              </a:solidFill>
              <a:round/>
            </a:ln>
          </p:spPr>
          <p:style>
            <a:lnRef idx="0"/>
            <a:fillRef idx="0"/>
            <a:effectRef idx="0"/>
            <a:fontRef idx="minor"/>
          </p:style>
        </p:sp>
        <p:sp>
          <p:nvSpPr>
            <p:cNvPr id="568" name="CustomShape 87"/>
            <p:cNvSpPr/>
            <p:nvPr/>
          </p:nvSpPr>
          <p:spPr>
            <a:xfrm>
              <a:off x="1688040" y="3736800"/>
              <a:ext cx="330120" cy="274680"/>
            </a:xfrm>
            <a:prstGeom prst="rect">
              <a:avLst/>
            </a:prstGeom>
            <a:noFill/>
            <a:ln>
              <a:noFill/>
            </a:ln>
          </p:spPr>
          <p:style>
            <a:lnRef idx="0"/>
            <a:fillRef idx="0"/>
            <a:effectRef idx="0"/>
            <a:fontRef idx="minor"/>
          </p:style>
          <p:txBody>
            <a:bodyPr wrap="none" lIns="0" rIns="0" tIns="0" bIns="0"/>
            <a:p>
              <a:pPr>
                <a:lnSpc>
                  <a:spcPct val="100000"/>
                </a:lnSpc>
              </a:pPr>
              <a:r>
                <a:rPr b="0" lang="en-US" sz="1800" spc="-1" strike="noStrike">
                  <a:solidFill>
                    <a:srgbClr val="000000"/>
                  </a:solidFill>
                  <a:latin typeface="Arial"/>
                </a:rPr>
                <a:t>HD</a:t>
              </a:r>
              <a:endParaRPr b="0" lang="en-US" sz="1800" spc="-1" strike="noStrike">
                <a:latin typeface="Arial"/>
              </a:endParaRPr>
            </a:p>
          </p:txBody>
        </p:sp>
        <p:sp>
          <p:nvSpPr>
            <p:cNvPr id="569" name="Line 88"/>
            <p:cNvSpPr/>
            <p:nvPr/>
          </p:nvSpPr>
          <p:spPr>
            <a:xfrm>
              <a:off x="2702160" y="3600000"/>
              <a:ext cx="360" cy="65880"/>
            </a:xfrm>
            <a:prstGeom prst="line">
              <a:avLst/>
            </a:prstGeom>
            <a:ln w="4680">
              <a:solidFill>
                <a:srgbClr val="000000"/>
              </a:solidFill>
              <a:round/>
            </a:ln>
          </p:spPr>
          <p:style>
            <a:lnRef idx="0"/>
            <a:fillRef idx="0"/>
            <a:effectRef idx="0"/>
            <a:fontRef idx="minor"/>
          </p:style>
        </p:sp>
        <p:sp>
          <p:nvSpPr>
            <p:cNvPr id="570" name="CustomShape 89"/>
            <p:cNvSpPr/>
            <p:nvPr/>
          </p:nvSpPr>
          <p:spPr>
            <a:xfrm>
              <a:off x="2455560" y="3736800"/>
              <a:ext cx="749520" cy="274680"/>
            </a:xfrm>
            <a:prstGeom prst="rect">
              <a:avLst/>
            </a:prstGeom>
            <a:noFill/>
            <a:ln>
              <a:noFill/>
            </a:ln>
          </p:spPr>
          <p:style>
            <a:lnRef idx="0"/>
            <a:fillRef idx="0"/>
            <a:effectRef idx="0"/>
            <a:fontRef idx="minor"/>
          </p:style>
          <p:txBody>
            <a:bodyPr wrap="none" lIns="0" rIns="0" tIns="0" bIns="0"/>
            <a:p>
              <a:pPr>
                <a:lnSpc>
                  <a:spcPct val="100000"/>
                </a:lnSpc>
              </a:pPr>
              <a:r>
                <a:rPr b="0" lang="en-US" sz="1800" spc="-1" strike="noStrike">
                  <a:solidFill>
                    <a:srgbClr val="000000"/>
                  </a:solidFill>
                  <a:latin typeface="Arial"/>
                </a:rPr>
                <a:t>asthma</a:t>
              </a:r>
              <a:endParaRPr b="0" lang="en-US" sz="1800" spc="-1" strike="noStrike">
                <a:latin typeface="Arial"/>
              </a:endParaRPr>
            </a:p>
          </p:txBody>
        </p:sp>
        <p:sp>
          <p:nvSpPr>
            <p:cNvPr id="571" name="Line 90"/>
            <p:cNvSpPr/>
            <p:nvPr/>
          </p:nvSpPr>
          <p:spPr>
            <a:xfrm flipV="1">
              <a:off x="1339560" y="1241280"/>
              <a:ext cx="360" cy="2358720"/>
            </a:xfrm>
            <a:prstGeom prst="line">
              <a:avLst/>
            </a:prstGeom>
            <a:ln w="6480">
              <a:solidFill>
                <a:srgbClr val="000000"/>
              </a:solidFill>
              <a:round/>
            </a:ln>
          </p:spPr>
          <p:style>
            <a:lnRef idx="0"/>
            <a:fillRef idx="0"/>
            <a:effectRef idx="0"/>
            <a:fontRef idx="minor"/>
          </p:style>
        </p:sp>
        <p:sp>
          <p:nvSpPr>
            <p:cNvPr id="572" name="Line 91"/>
            <p:cNvSpPr/>
            <p:nvPr/>
          </p:nvSpPr>
          <p:spPr>
            <a:xfrm flipH="1">
              <a:off x="1254600" y="3600000"/>
              <a:ext cx="84960" cy="360"/>
            </a:xfrm>
            <a:prstGeom prst="line">
              <a:avLst/>
            </a:prstGeom>
            <a:ln w="6480">
              <a:solidFill>
                <a:srgbClr val="000000"/>
              </a:solidFill>
              <a:round/>
            </a:ln>
          </p:spPr>
          <p:style>
            <a:lnRef idx="0"/>
            <a:fillRef idx="0"/>
            <a:effectRef idx="0"/>
            <a:fontRef idx="minor"/>
          </p:style>
        </p:sp>
        <p:sp>
          <p:nvSpPr>
            <p:cNvPr id="573" name="CustomShape 92"/>
            <p:cNvSpPr/>
            <p:nvPr/>
          </p:nvSpPr>
          <p:spPr>
            <a:xfrm>
              <a:off x="950040" y="3515400"/>
              <a:ext cx="254160" cy="274680"/>
            </a:xfrm>
            <a:prstGeom prst="rect">
              <a:avLst/>
            </a:prstGeom>
            <a:noFill/>
            <a:ln>
              <a:noFill/>
            </a:ln>
          </p:spPr>
          <p:style>
            <a:lnRef idx="0"/>
            <a:fillRef idx="0"/>
            <a:effectRef idx="0"/>
            <a:fontRef idx="minor"/>
          </p:style>
          <p:txBody>
            <a:bodyPr wrap="none" lIns="0" rIns="0" tIns="0" bIns="0"/>
            <a:p>
              <a:pPr>
                <a:lnSpc>
                  <a:spcPct val="100000"/>
                </a:lnSpc>
              </a:pPr>
              <a:r>
                <a:rPr b="0" lang="en-US" sz="1800" spc="-1" strike="noStrike">
                  <a:solidFill>
                    <a:srgbClr val="000000"/>
                  </a:solidFill>
                  <a:latin typeface="Arial"/>
                </a:rPr>
                <a:t>10</a:t>
              </a:r>
              <a:endParaRPr b="0" lang="en-US" sz="1800" spc="-1" strike="noStrike">
                <a:latin typeface="Arial"/>
              </a:endParaRPr>
            </a:p>
          </p:txBody>
        </p:sp>
        <p:sp>
          <p:nvSpPr>
            <p:cNvPr id="574" name="CustomShape 93"/>
            <p:cNvSpPr/>
            <p:nvPr/>
          </p:nvSpPr>
          <p:spPr>
            <a:xfrm>
              <a:off x="1176480" y="3500280"/>
              <a:ext cx="127440" cy="274680"/>
            </a:xfrm>
            <a:prstGeom prst="rect">
              <a:avLst/>
            </a:prstGeom>
            <a:noFill/>
            <a:ln>
              <a:noFill/>
            </a:ln>
          </p:spPr>
          <p:style>
            <a:lnRef idx="0"/>
            <a:fillRef idx="0"/>
            <a:effectRef idx="0"/>
            <a:fontRef idx="minor"/>
          </p:style>
          <p:txBody>
            <a:bodyPr wrap="none" lIns="0" rIns="0" tIns="0" bIns="0"/>
            <a:p>
              <a:pPr>
                <a:lnSpc>
                  <a:spcPct val="100000"/>
                </a:lnSpc>
              </a:pPr>
              <a:r>
                <a:rPr b="0" lang="en-US" sz="1800" spc="-1" strike="noStrike">
                  <a:solidFill>
                    <a:srgbClr val="000000"/>
                  </a:solidFill>
                  <a:latin typeface="Arial"/>
                </a:rPr>
                <a:t>1</a:t>
              </a:r>
              <a:endParaRPr b="0" lang="en-US" sz="1800" spc="-1" strike="noStrike">
                <a:latin typeface="Arial"/>
              </a:endParaRPr>
            </a:p>
          </p:txBody>
        </p:sp>
        <p:sp>
          <p:nvSpPr>
            <p:cNvPr id="575" name="Line 94"/>
            <p:cNvSpPr/>
            <p:nvPr/>
          </p:nvSpPr>
          <p:spPr>
            <a:xfrm flipH="1">
              <a:off x="1292760" y="3361680"/>
              <a:ext cx="46800" cy="360"/>
            </a:xfrm>
            <a:prstGeom prst="line">
              <a:avLst/>
            </a:prstGeom>
            <a:ln w="6480">
              <a:solidFill>
                <a:srgbClr val="000000"/>
              </a:solidFill>
              <a:round/>
            </a:ln>
          </p:spPr>
          <p:style>
            <a:lnRef idx="0"/>
            <a:fillRef idx="0"/>
            <a:effectRef idx="0"/>
            <a:fontRef idx="minor"/>
          </p:style>
        </p:sp>
        <p:sp>
          <p:nvSpPr>
            <p:cNvPr id="576" name="Line 95"/>
            <p:cNvSpPr/>
            <p:nvPr/>
          </p:nvSpPr>
          <p:spPr>
            <a:xfrm flipH="1">
              <a:off x="1292760" y="3223800"/>
              <a:ext cx="46800" cy="360"/>
            </a:xfrm>
            <a:prstGeom prst="line">
              <a:avLst/>
            </a:prstGeom>
            <a:ln w="6480">
              <a:solidFill>
                <a:srgbClr val="000000"/>
              </a:solidFill>
              <a:round/>
            </a:ln>
          </p:spPr>
          <p:style>
            <a:lnRef idx="0"/>
            <a:fillRef idx="0"/>
            <a:effectRef idx="0"/>
            <a:fontRef idx="minor"/>
          </p:style>
        </p:sp>
        <p:sp>
          <p:nvSpPr>
            <p:cNvPr id="577" name="Line 96"/>
            <p:cNvSpPr/>
            <p:nvPr/>
          </p:nvSpPr>
          <p:spPr>
            <a:xfrm flipH="1">
              <a:off x="1292760" y="3126960"/>
              <a:ext cx="46800" cy="360"/>
            </a:xfrm>
            <a:prstGeom prst="line">
              <a:avLst/>
            </a:prstGeom>
            <a:ln w="6480">
              <a:solidFill>
                <a:srgbClr val="000000"/>
              </a:solidFill>
              <a:round/>
            </a:ln>
          </p:spPr>
          <p:style>
            <a:lnRef idx="0"/>
            <a:fillRef idx="0"/>
            <a:effectRef idx="0"/>
            <a:fontRef idx="minor"/>
          </p:style>
        </p:sp>
        <p:sp>
          <p:nvSpPr>
            <p:cNvPr id="578" name="Line 97"/>
            <p:cNvSpPr/>
            <p:nvPr/>
          </p:nvSpPr>
          <p:spPr>
            <a:xfrm flipH="1">
              <a:off x="1292760" y="3051000"/>
              <a:ext cx="46800" cy="360"/>
            </a:xfrm>
            <a:prstGeom prst="line">
              <a:avLst/>
            </a:prstGeom>
            <a:ln w="6480">
              <a:solidFill>
                <a:srgbClr val="000000"/>
              </a:solidFill>
              <a:round/>
            </a:ln>
          </p:spPr>
          <p:style>
            <a:lnRef idx="0"/>
            <a:fillRef idx="0"/>
            <a:effectRef idx="0"/>
            <a:fontRef idx="minor"/>
          </p:style>
        </p:sp>
        <p:sp>
          <p:nvSpPr>
            <p:cNvPr id="579" name="Line 98"/>
            <p:cNvSpPr/>
            <p:nvPr/>
          </p:nvSpPr>
          <p:spPr>
            <a:xfrm flipH="1">
              <a:off x="1292760" y="2988720"/>
              <a:ext cx="46800" cy="360"/>
            </a:xfrm>
            <a:prstGeom prst="line">
              <a:avLst/>
            </a:prstGeom>
            <a:ln w="6480">
              <a:solidFill>
                <a:srgbClr val="000000"/>
              </a:solidFill>
              <a:round/>
            </a:ln>
          </p:spPr>
          <p:style>
            <a:lnRef idx="0"/>
            <a:fillRef idx="0"/>
            <a:effectRef idx="0"/>
            <a:fontRef idx="minor"/>
          </p:style>
        </p:sp>
        <p:sp>
          <p:nvSpPr>
            <p:cNvPr id="580" name="Line 99"/>
            <p:cNvSpPr/>
            <p:nvPr/>
          </p:nvSpPr>
          <p:spPr>
            <a:xfrm flipH="1">
              <a:off x="1292760" y="2933640"/>
              <a:ext cx="46800" cy="360"/>
            </a:xfrm>
            <a:prstGeom prst="line">
              <a:avLst/>
            </a:prstGeom>
            <a:ln w="6480">
              <a:solidFill>
                <a:srgbClr val="000000"/>
              </a:solidFill>
              <a:round/>
            </a:ln>
          </p:spPr>
          <p:style>
            <a:lnRef idx="0"/>
            <a:fillRef idx="0"/>
            <a:effectRef idx="0"/>
            <a:fontRef idx="minor"/>
          </p:style>
        </p:sp>
        <p:sp>
          <p:nvSpPr>
            <p:cNvPr id="581" name="Line 100"/>
            <p:cNvSpPr/>
            <p:nvPr/>
          </p:nvSpPr>
          <p:spPr>
            <a:xfrm flipH="1">
              <a:off x="1292760" y="2888640"/>
              <a:ext cx="46800" cy="360"/>
            </a:xfrm>
            <a:prstGeom prst="line">
              <a:avLst/>
            </a:prstGeom>
            <a:ln w="6480">
              <a:solidFill>
                <a:srgbClr val="000000"/>
              </a:solidFill>
              <a:round/>
            </a:ln>
          </p:spPr>
          <p:style>
            <a:lnRef idx="0"/>
            <a:fillRef idx="0"/>
            <a:effectRef idx="0"/>
            <a:fontRef idx="minor"/>
          </p:style>
        </p:sp>
        <p:sp>
          <p:nvSpPr>
            <p:cNvPr id="582" name="Line 101"/>
            <p:cNvSpPr/>
            <p:nvPr/>
          </p:nvSpPr>
          <p:spPr>
            <a:xfrm flipH="1">
              <a:off x="1292760" y="2850480"/>
              <a:ext cx="46800" cy="360"/>
            </a:xfrm>
            <a:prstGeom prst="line">
              <a:avLst/>
            </a:prstGeom>
            <a:ln w="6480">
              <a:solidFill>
                <a:srgbClr val="000000"/>
              </a:solidFill>
              <a:round/>
            </a:ln>
          </p:spPr>
          <p:style>
            <a:lnRef idx="0"/>
            <a:fillRef idx="0"/>
            <a:effectRef idx="0"/>
            <a:fontRef idx="minor"/>
          </p:style>
        </p:sp>
        <p:sp>
          <p:nvSpPr>
            <p:cNvPr id="583" name="Line 102"/>
            <p:cNvSpPr/>
            <p:nvPr/>
          </p:nvSpPr>
          <p:spPr>
            <a:xfrm flipH="1">
              <a:off x="1254600" y="2812680"/>
              <a:ext cx="84960" cy="360"/>
            </a:xfrm>
            <a:prstGeom prst="line">
              <a:avLst/>
            </a:prstGeom>
            <a:ln w="6480">
              <a:solidFill>
                <a:srgbClr val="000000"/>
              </a:solidFill>
              <a:round/>
            </a:ln>
          </p:spPr>
          <p:style>
            <a:lnRef idx="0"/>
            <a:fillRef idx="0"/>
            <a:effectRef idx="0"/>
            <a:fontRef idx="minor"/>
          </p:style>
        </p:sp>
        <p:sp>
          <p:nvSpPr>
            <p:cNvPr id="584" name="CustomShape 103"/>
            <p:cNvSpPr/>
            <p:nvPr/>
          </p:nvSpPr>
          <p:spPr>
            <a:xfrm>
              <a:off x="950040" y="2728080"/>
              <a:ext cx="254160" cy="274680"/>
            </a:xfrm>
            <a:prstGeom prst="rect">
              <a:avLst/>
            </a:prstGeom>
            <a:noFill/>
            <a:ln>
              <a:noFill/>
            </a:ln>
          </p:spPr>
          <p:style>
            <a:lnRef idx="0"/>
            <a:fillRef idx="0"/>
            <a:effectRef idx="0"/>
            <a:fontRef idx="minor"/>
          </p:style>
          <p:txBody>
            <a:bodyPr wrap="none" lIns="0" rIns="0" tIns="0" bIns="0"/>
            <a:p>
              <a:pPr>
                <a:lnSpc>
                  <a:spcPct val="100000"/>
                </a:lnSpc>
              </a:pPr>
              <a:r>
                <a:rPr b="0" lang="en-US" sz="1800" spc="-1" strike="noStrike">
                  <a:solidFill>
                    <a:srgbClr val="000000"/>
                  </a:solidFill>
                  <a:latin typeface="Arial"/>
                </a:rPr>
                <a:t>10</a:t>
              </a:r>
              <a:endParaRPr b="0" lang="en-US" sz="1800" spc="-1" strike="noStrike">
                <a:latin typeface="Arial"/>
              </a:endParaRPr>
            </a:p>
          </p:txBody>
        </p:sp>
        <p:sp>
          <p:nvSpPr>
            <p:cNvPr id="585" name="CustomShape 104"/>
            <p:cNvSpPr/>
            <p:nvPr/>
          </p:nvSpPr>
          <p:spPr>
            <a:xfrm>
              <a:off x="1176480" y="2712600"/>
              <a:ext cx="127440" cy="274680"/>
            </a:xfrm>
            <a:prstGeom prst="rect">
              <a:avLst/>
            </a:prstGeom>
            <a:noFill/>
            <a:ln>
              <a:noFill/>
            </a:ln>
          </p:spPr>
          <p:style>
            <a:lnRef idx="0"/>
            <a:fillRef idx="0"/>
            <a:effectRef idx="0"/>
            <a:fontRef idx="minor"/>
          </p:style>
          <p:txBody>
            <a:bodyPr wrap="none" lIns="0" rIns="0" tIns="0" bIns="0"/>
            <a:p>
              <a:pPr>
                <a:lnSpc>
                  <a:spcPct val="100000"/>
                </a:lnSpc>
              </a:pPr>
              <a:r>
                <a:rPr b="0" lang="en-US" sz="1800" spc="-1" strike="noStrike">
                  <a:solidFill>
                    <a:srgbClr val="000000"/>
                  </a:solidFill>
                  <a:latin typeface="Arial"/>
                </a:rPr>
                <a:t>2</a:t>
              </a:r>
              <a:endParaRPr b="0" lang="en-US" sz="1800" spc="-1" strike="noStrike">
                <a:latin typeface="Arial"/>
              </a:endParaRPr>
            </a:p>
          </p:txBody>
        </p:sp>
        <p:sp>
          <p:nvSpPr>
            <p:cNvPr id="586" name="Line 105"/>
            <p:cNvSpPr/>
            <p:nvPr/>
          </p:nvSpPr>
          <p:spPr>
            <a:xfrm flipH="1">
              <a:off x="1292760" y="2577960"/>
              <a:ext cx="46800" cy="360"/>
            </a:xfrm>
            <a:prstGeom prst="line">
              <a:avLst/>
            </a:prstGeom>
            <a:ln w="6480">
              <a:solidFill>
                <a:srgbClr val="000000"/>
              </a:solidFill>
              <a:round/>
            </a:ln>
          </p:spPr>
          <p:style>
            <a:lnRef idx="0"/>
            <a:fillRef idx="0"/>
            <a:effectRef idx="0"/>
            <a:fontRef idx="minor"/>
          </p:style>
        </p:sp>
        <p:sp>
          <p:nvSpPr>
            <p:cNvPr id="587" name="Line 106"/>
            <p:cNvSpPr/>
            <p:nvPr/>
          </p:nvSpPr>
          <p:spPr>
            <a:xfrm flipH="1">
              <a:off x="1292760" y="2439720"/>
              <a:ext cx="46800" cy="360"/>
            </a:xfrm>
            <a:prstGeom prst="line">
              <a:avLst/>
            </a:prstGeom>
            <a:ln w="6480">
              <a:solidFill>
                <a:srgbClr val="000000"/>
              </a:solidFill>
              <a:round/>
            </a:ln>
          </p:spPr>
          <p:style>
            <a:lnRef idx="0"/>
            <a:fillRef idx="0"/>
            <a:effectRef idx="0"/>
            <a:fontRef idx="minor"/>
          </p:style>
        </p:sp>
        <p:sp>
          <p:nvSpPr>
            <p:cNvPr id="588" name="Line 107"/>
            <p:cNvSpPr/>
            <p:nvPr/>
          </p:nvSpPr>
          <p:spPr>
            <a:xfrm flipH="1">
              <a:off x="1292760" y="2339640"/>
              <a:ext cx="46800" cy="360"/>
            </a:xfrm>
            <a:prstGeom prst="line">
              <a:avLst/>
            </a:prstGeom>
            <a:ln w="6480">
              <a:solidFill>
                <a:srgbClr val="000000"/>
              </a:solidFill>
              <a:round/>
            </a:ln>
          </p:spPr>
          <p:style>
            <a:lnRef idx="0"/>
            <a:fillRef idx="0"/>
            <a:effectRef idx="0"/>
            <a:fontRef idx="minor"/>
          </p:style>
        </p:sp>
        <p:sp>
          <p:nvSpPr>
            <p:cNvPr id="589" name="Line 108"/>
            <p:cNvSpPr/>
            <p:nvPr/>
          </p:nvSpPr>
          <p:spPr>
            <a:xfrm flipH="1">
              <a:off x="1292760" y="2263320"/>
              <a:ext cx="46800" cy="360"/>
            </a:xfrm>
            <a:prstGeom prst="line">
              <a:avLst/>
            </a:prstGeom>
            <a:ln w="6480">
              <a:solidFill>
                <a:srgbClr val="000000"/>
              </a:solidFill>
              <a:round/>
            </a:ln>
          </p:spPr>
          <p:style>
            <a:lnRef idx="0"/>
            <a:fillRef idx="0"/>
            <a:effectRef idx="0"/>
            <a:fontRef idx="minor"/>
          </p:style>
        </p:sp>
        <p:sp>
          <p:nvSpPr>
            <p:cNvPr id="590" name="Line 109"/>
            <p:cNvSpPr/>
            <p:nvPr/>
          </p:nvSpPr>
          <p:spPr>
            <a:xfrm flipH="1">
              <a:off x="1292760" y="2201400"/>
              <a:ext cx="46800" cy="360"/>
            </a:xfrm>
            <a:prstGeom prst="line">
              <a:avLst/>
            </a:prstGeom>
            <a:ln w="6480">
              <a:solidFill>
                <a:srgbClr val="000000"/>
              </a:solidFill>
              <a:round/>
            </a:ln>
          </p:spPr>
          <p:style>
            <a:lnRef idx="0"/>
            <a:fillRef idx="0"/>
            <a:effectRef idx="0"/>
            <a:fontRef idx="minor"/>
          </p:style>
        </p:sp>
        <p:sp>
          <p:nvSpPr>
            <p:cNvPr id="591" name="Line 110"/>
            <p:cNvSpPr/>
            <p:nvPr/>
          </p:nvSpPr>
          <p:spPr>
            <a:xfrm flipH="1">
              <a:off x="1292760" y="2149560"/>
              <a:ext cx="46800" cy="360"/>
            </a:xfrm>
            <a:prstGeom prst="line">
              <a:avLst/>
            </a:prstGeom>
            <a:ln w="6480">
              <a:solidFill>
                <a:srgbClr val="000000"/>
              </a:solidFill>
              <a:round/>
            </a:ln>
          </p:spPr>
          <p:style>
            <a:lnRef idx="0"/>
            <a:fillRef idx="0"/>
            <a:effectRef idx="0"/>
            <a:fontRef idx="minor"/>
          </p:style>
        </p:sp>
        <p:sp>
          <p:nvSpPr>
            <p:cNvPr id="592" name="Line 111"/>
            <p:cNvSpPr/>
            <p:nvPr/>
          </p:nvSpPr>
          <p:spPr>
            <a:xfrm flipH="1">
              <a:off x="1292760" y="2104560"/>
              <a:ext cx="46800" cy="360"/>
            </a:xfrm>
            <a:prstGeom prst="line">
              <a:avLst/>
            </a:prstGeom>
            <a:ln w="6480">
              <a:solidFill>
                <a:srgbClr val="000000"/>
              </a:solidFill>
              <a:round/>
            </a:ln>
          </p:spPr>
          <p:style>
            <a:lnRef idx="0"/>
            <a:fillRef idx="0"/>
            <a:effectRef idx="0"/>
            <a:fontRef idx="minor"/>
          </p:style>
        </p:sp>
        <p:sp>
          <p:nvSpPr>
            <p:cNvPr id="593" name="Line 112"/>
            <p:cNvSpPr/>
            <p:nvPr/>
          </p:nvSpPr>
          <p:spPr>
            <a:xfrm flipH="1">
              <a:off x="1292760" y="2063160"/>
              <a:ext cx="46800" cy="360"/>
            </a:xfrm>
            <a:prstGeom prst="line">
              <a:avLst/>
            </a:prstGeom>
            <a:ln w="6480">
              <a:solidFill>
                <a:srgbClr val="000000"/>
              </a:solidFill>
              <a:round/>
            </a:ln>
          </p:spPr>
          <p:style>
            <a:lnRef idx="0"/>
            <a:fillRef idx="0"/>
            <a:effectRef idx="0"/>
            <a:fontRef idx="minor"/>
          </p:style>
        </p:sp>
        <p:sp>
          <p:nvSpPr>
            <p:cNvPr id="594" name="Line 113"/>
            <p:cNvSpPr/>
            <p:nvPr/>
          </p:nvSpPr>
          <p:spPr>
            <a:xfrm flipH="1">
              <a:off x="1254600" y="2025360"/>
              <a:ext cx="84960" cy="360"/>
            </a:xfrm>
            <a:prstGeom prst="line">
              <a:avLst/>
            </a:prstGeom>
            <a:ln w="6480">
              <a:solidFill>
                <a:srgbClr val="000000"/>
              </a:solidFill>
              <a:round/>
            </a:ln>
          </p:spPr>
          <p:style>
            <a:lnRef idx="0"/>
            <a:fillRef idx="0"/>
            <a:effectRef idx="0"/>
            <a:fontRef idx="minor"/>
          </p:style>
        </p:sp>
        <p:sp>
          <p:nvSpPr>
            <p:cNvPr id="595" name="CustomShape 114"/>
            <p:cNvSpPr/>
            <p:nvPr/>
          </p:nvSpPr>
          <p:spPr>
            <a:xfrm>
              <a:off x="950040" y="1940400"/>
              <a:ext cx="254160" cy="274680"/>
            </a:xfrm>
            <a:prstGeom prst="rect">
              <a:avLst/>
            </a:prstGeom>
            <a:noFill/>
            <a:ln>
              <a:noFill/>
            </a:ln>
          </p:spPr>
          <p:style>
            <a:lnRef idx="0"/>
            <a:fillRef idx="0"/>
            <a:effectRef idx="0"/>
            <a:fontRef idx="minor"/>
          </p:style>
          <p:txBody>
            <a:bodyPr wrap="none" lIns="0" rIns="0" tIns="0" bIns="0"/>
            <a:p>
              <a:pPr>
                <a:lnSpc>
                  <a:spcPct val="100000"/>
                </a:lnSpc>
              </a:pPr>
              <a:r>
                <a:rPr b="0" lang="en-US" sz="1800" spc="-1" strike="noStrike">
                  <a:solidFill>
                    <a:srgbClr val="000000"/>
                  </a:solidFill>
                  <a:latin typeface="Arial"/>
                </a:rPr>
                <a:t>10</a:t>
              </a:r>
              <a:endParaRPr b="0" lang="en-US" sz="1800" spc="-1" strike="noStrike">
                <a:latin typeface="Arial"/>
              </a:endParaRPr>
            </a:p>
          </p:txBody>
        </p:sp>
        <p:sp>
          <p:nvSpPr>
            <p:cNvPr id="596" name="CustomShape 115"/>
            <p:cNvSpPr/>
            <p:nvPr/>
          </p:nvSpPr>
          <p:spPr>
            <a:xfrm>
              <a:off x="1176480" y="1925280"/>
              <a:ext cx="127440" cy="274680"/>
            </a:xfrm>
            <a:prstGeom prst="rect">
              <a:avLst/>
            </a:prstGeom>
            <a:noFill/>
            <a:ln>
              <a:noFill/>
            </a:ln>
          </p:spPr>
          <p:style>
            <a:lnRef idx="0"/>
            <a:fillRef idx="0"/>
            <a:effectRef idx="0"/>
            <a:fontRef idx="minor"/>
          </p:style>
          <p:txBody>
            <a:bodyPr wrap="none" lIns="0" rIns="0" tIns="0" bIns="0"/>
            <a:p>
              <a:pPr>
                <a:lnSpc>
                  <a:spcPct val="100000"/>
                </a:lnSpc>
              </a:pPr>
              <a:r>
                <a:rPr b="0" lang="en-US" sz="1800" spc="-1" strike="noStrike">
                  <a:solidFill>
                    <a:srgbClr val="000000"/>
                  </a:solidFill>
                  <a:latin typeface="Arial"/>
                </a:rPr>
                <a:t>3</a:t>
              </a:r>
              <a:endParaRPr b="0" lang="en-US" sz="1800" spc="-1" strike="noStrike">
                <a:latin typeface="Arial"/>
              </a:endParaRPr>
            </a:p>
          </p:txBody>
        </p:sp>
        <p:sp>
          <p:nvSpPr>
            <p:cNvPr id="597" name="Line 116"/>
            <p:cNvSpPr/>
            <p:nvPr/>
          </p:nvSpPr>
          <p:spPr>
            <a:xfrm flipH="1">
              <a:off x="1292760" y="1790280"/>
              <a:ext cx="46800" cy="360"/>
            </a:xfrm>
            <a:prstGeom prst="line">
              <a:avLst/>
            </a:prstGeom>
            <a:ln w="6480">
              <a:solidFill>
                <a:srgbClr val="000000"/>
              </a:solidFill>
              <a:round/>
            </a:ln>
          </p:spPr>
          <p:style>
            <a:lnRef idx="0"/>
            <a:fillRef idx="0"/>
            <a:effectRef idx="0"/>
            <a:fontRef idx="minor"/>
          </p:style>
        </p:sp>
        <p:sp>
          <p:nvSpPr>
            <p:cNvPr id="598" name="Line 117"/>
            <p:cNvSpPr/>
            <p:nvPr/>
          </p:nvSpPr>
          <p:spPr>
            <a:xfrm flipH="1">
              <a:off x="1292760" y="1652040"/>
              <a:ext cx="46800" cy="360"/>
            </a:xfrm>
            <a:prstGeom prst="line">
              <a:avLst/>
            </a:prstGeom>
            <a:ln w="6480">
              <a:solidFill>
                <a:srgbClr val="000000"/>
              </a:solidFill>
              <a:round/>
            </a:ln>
          </p:spPr>
          <p:style>
            <a:lnRef idx="0"/>
            <a:fillRef idx="0"/>
            <a:effectRef idx="0"/>
            <a:fontRef idx="minor"/>
          </p:style>
        </p:sp>
        <p:sp>
          <p:nvSpPr>
            <p:cNvPr id="599" name="Line 118"/>
            <p:cNvSpPr/>
            <p:nvPr/>
          </p:nvSpPr>
          <p:spPr>
            <a:xfrm flipH="1">
              <a:off x="1292760" y="1555560"/>
              <a:ext cx="46800" cy="360"/>
            </a:xfrm>
            <a:prstGeom prst="line">
              <a:avLst/>
            </a:prstGeom>
            <a:ln w="6480">
              <a:solidFill>
                <a:srgbClr val="000000"/>
              </a:solidFill>
              <a:round/>
            </a:ln>
          </p:spPr>
          <p:style>
            <a:lnRef idx="0"/>
            <a:fillRef idx="0"/>
            <a:effectRef idx="0"/>
            <a:fontRef idx="minor"/>
          </p:style>
        </p:sp>
        <p:sp>
          <p:nvSpPr>
            <p:cNvPr id="600" name="Line 119"/>
            <p:cNvSpPr/>
            <p:nvPr/>
          </p:nvSpPr>
          <p:spPr>
            <a:xfrm flipH="1">
              <a:off x="1292760" y="1479600"/>
              <a:ext cx="46800" cy="360"/>
            </a:xfrm>
            <a:prstGeom prst="line">
              <a:avLst/>
            </a:prstGeom>
            <a:ln w="6480">
              <a:solidFill>
                <a:srgbClr val="000000"/>
              </a:solidFill>
              <a:round/>
            </a:ln>
          </p:spPr>
          <p:style>
            <a:lnRef idx="0"/>
            <a:fillRef idx="0"/>
            <a:effectRef idx="0"/>
            <a:fontRef idx="minor"/>
          </p:style>
        </p:sp>
        <p:sp>
          <p:nvSpPr>
            <p:cNvPr id="601" name="Line 120"/>
            <p:cNvSpPr/>
            <p:nvPr/>
          </p:nvSpPr>
          <p:spPr>
            <a:xfrm flipH="1">
              <a:off x="1292760" y="1413720"/>
              <a:ext cx="46800" cy="360"/>
            </a:xfrm>
            <a:prstGeom prst="line">
              <a:avLst/>
            </a:prstGeom>
            <a:ln w="6480">
              <a:solidFill>
                <a:srgbClr val="000000"/>
              </a:solidFill>
              <a:round/>
            </a:ln>
          </p:spPr>
          <p:style>
            <a:lnRef idx="0"/>
            <a:fillRef idx="0"/>
            <a:effectRef idx="0"/>
            <a:fontRef idx="minor"/>
          </p:style>
        </p:sp>
        <p:sp>
          <p:nvSpPr>
            <p:cNvPr id="602" name="Line 121"/>
            <p:cNvSpPr/>
            <p:nvPr/>
          </p:nvSpPr>
          <p:spPr>
            <a:xfrm flipH="1">
              <a:off x="1292760" y="1362240"/>
              <a:ext cx="46800" cy="360"/>
            </a:xfrm>
            <a:prstGeom prst="line">
              <a:avLst/>
            </a:prstGeom>
            <a:ln w="6480">
              <a:solidFill>
                <a:srgbClr val="000000"/>
              </a:solidFill>
              <a:round/>
            </a:ln>
          </p:spPr>
          <p:style>
            <a:lnRef idx="0"/>
            <a:fillRef idx="0"/>
            <a:effectRef idx="0"/>
            <a:fontRef idx="minor"/>
          </p:style>
        </p:sp>
        <p:sp>
          <p:nvSpPr>
            <p:cNvPr id="603" name="Line 122"/>
            <p:cNvSpPr/>
            <p:nvPr/>
          </p:nvSpPr>
          <p:spPr>
            <a:xfrm flipH="1">
              <a:off x="1292760" y="1317240"/>
              <a:ext cx="46800" cy="360"/>
            </a:xfrm>
            <a:prstGeom prst="line">
              <a:avLst/>
            </a:prstGeom>
            <a:ln w="6480">
              <a:solidFill>
                <a:srgbClr val="000000"/>
              </a:solidFill>
              <a:round/>
            </a:ln>
          </p:spPr>
          <p:style>
            <a:lnRef idx="0"/>
            <a:fillRef idx="0"/>
            <a:effectRef idx="0"/>
            <a:fontRef idx="minor"/>
          </p:style>
        </p:sp>
        <p:sp>
          <p:nvSpPr>
            <p:cNvPr id="604" name="Line 123"/>
            <p:cNvSpPr/>
            <p:nvPr/>
          </p:nvSpPr>
          <p:spPr>
            <a:xfrm flipH="1">
              <a:off x="1292760" y="1279080"/>
              <a:ext cx="46800" cy="360"/>
            </a:xfrm>
            <a:prstGeom prst="line">
              <a:avLst/>
            </a:prstGeom>
            <a:ln w="6480">
              <a:solidFill>
                <a:srgbClr val="000000"/>
              </a:solidFill>
              <a:round/>
            </a:ln>
          </p:spPr>
          <p:style>
            <a:lnRef idx="0"/>
            <a:fillRef idx="0"/>
            <a:effectRef idx="0"/>
            <a:fontRef idx="minor"/>
          </p:style>
        </p:sp>
        <p:sp>
          <p:nvSpPr>
            <p:cNvPr id="605" name="Line 124"/>
            <p:cNvSpPr/>
            <p:nvPr/>
          </p:nvSpPr>
          <p:spPr>
            <a:xfrm flipH="1">
              <a:off x="1254600" y="1241280"/>
              <a:ext cx="84960" cy="360"/>
            </a:xfrm>
            <a:prstGeom prst="line">
              <a:avLst/>
            </a:prstGeom>
            <a:ln w="6480">
              <a:solidFill>
                <a:srgbClr val="000000"/>
              </a:solidFill>
              <a:round/>
            </a:ln>
          </p:spPr>
          <p:style>
            <a:lnRef idx="0"/>
            <a:fillRef idx="0"/>
            <a:effectRef idx="0"/>
            <a:fontRef idx="minor"/>
          </p:style>
        </p:sp>
        <p:sp>
          <p:nvSpPr>
            <p:cNvPr id="606" name="CustomShape 125"/>
            <p:cNvSpPr/>
            <p:nvPr/>
          </p:nvSpPr>
          <p:spPr>
            <a:xfrm>
              <a:off x="950040" y="1156680"/>
              <a:ext cx="254160" cy="274680"/>
            </a:xfrm>
            <a:prstGeom prst="rect">
              <a:avLst/>
            </a:prstGeom>
            <a:noFill/>
            <a:ln>
              <a:noFill/>
            </a:ln>
          </p:spPr>
          <p:style>
            <a:lnRef idx="0"/>
            <a:fillRef idx="0"/>
            <a:effectRef idx="0"/>
            <a:fontRef idx="minor"/>
          </p:style>
          <p:txBody>
            <a:bodyPr wrap="none" lIns="0" rIns="0" tIns="0" bIns="0"/>
            <a:p>
              <a:pPr>
                <a:lnSpc>
                  <a:spcPct val="100000"/>
                </a:lnSpc>
              </a:pPr>
              <a:r>
                <a:rPr b="0" lang="en-US" sz="1800" spc="-1" strike="noStrike">
                  <a:solidFill>
                    <a:srgbClr val="000000"/>
                  </a:solidFill>
                  <a:latin typeface="Arial"/>
                </a:rPr>
                <a:t>10</a:t>
              </a:r>
              <a:endParaRPr b="0" lang="en-US" sz="1800" spc="-1" strike="noStrike">
                <a:latin typeface="Arial"/>
              </a:endParaRPr>
            </a:p>
          </p:txBody>
        </p:sp>
        <p:sp>
          <p:nvSpPr>
            <p:cNvPr id="607" name="CustomShape 126"/>
            <p:cNvSpPr/>
            <p:nvPr/>
          </p:nvSpPr>
          <p:spPr>
            <a:xfrm>
              <a:off x="1176480" y="1141200"/>
              <a:ext cx="127440" cy="274680"/>
            </a:xfrm>
            <a:prstGeom prst="rect">
              <a:avLst/>
            </a:prstGeom>
            <a:noFill/>
            <a:ln>
              <a:noFill/>
            </a:ln>
          </p:spPr>
          <p:style>
            <a:lnRef idx="0"/>
            <a:fillRef idx="0"/>
            <a:effectRef idx="0"/>
            <a:fontRef idx="minor"/>
          </p:style>
          <p:txBody>
            <a:bodyPr wrap="none" lIns="0" rIns="0" tIns="0" bIns="0"/>
            <a:p>
              <a:pPr>
                <a:lnSpc>
                  <a:spcPct val="100000"/>
                </a:lnSpc>
              </a:pPr>
              <a:r>
                <a:rPr b="0" lang="en-US" sz="1800" spc="-1" strike="noStrike">
                  <a:solidFill>
                    <a:srgbClr val="000000"/>
                  </a:solidFill>
                  <a:latin typeface="Arial"/>
                </a:rPr>
                <a:t>4</a:t>
              </a:r>
              <a:endParaRPr b="0" lang="en-US" sz="1800" spc="-1" strike="noStrike">
                <a:latin typeface="Arial"/>
              </a:endParaRPr>
            </a:p>
          </p:txBody>
        </p:sp>
        <p:sp>
          <p:nvSpPr>
            <p:cNvPr id="608" name="CustomShape 127"/>
            <p:cNvSpPr/>
            <p:nvPr/>
          </p:nvSpPr>
          <p:spPr>
            <a:xfrm>
              <a:off x="1229040" y="1141200"/>
              <a:ext cx="360" cy="333720"/>
            </a:xfrm>
            <a:prstGeom prst="rect">
              <a:avLst/>
            </a:prstGeom>
            <a:noFill/>
            <a:ln>
              <a:noFill/>
            </a:ln>
          </p:spPr>
          <p:style>
            <a:lnRef idx="0"/>
            <a:fillRef idx="0"/>
            <a:effectRef idx="0"/>
            <a:fontRef idx="minor"/>
          </p:style>
        </p:sp>
        <p:sp>
          <p:nvSpPr>
            <p:cNvPr id="609" name="CustomShape 128"/>
            <p:cNvSpPr/>
            <p:nvPr/>
          </p:nvSpPr>
          <p:spPr>
            <a:xfrm>
              <a:off x="1590120" y="2125440"/>
              <a:ext cx="54720" cy="47880"/>
            </a:xfrm>
            <a:prstGeom prst="rect">
              <a:avLst/>
            </a:prstGeom>
            <a:noFill/>
            <a:ln w="3240">
              <a:solidFill>
                <a:srgbClr val="000000"/>
              </a:solidFill>
              <a:miter/>
            </a:ln>
          </p:spPr>
          <p:style>
            <a:lnRef idx="0"/>
            <a:fillRef idx="0"/>
            <a:effectRef idx="0"/>
            <a:fontRef idx="minor"/>
          </p:style>
        </p:sp>
        <p:sp>
          <p:nvSpPr>
            <p:cNvPr id="610" name="CustomShape 129"/>
            <p:cNvSpPr/>
            <p:nvPr/>
          </p:nvSpPr>
          <p:spPr>
            <a:xfrm>
              <a:off x="1717560" y="2104920"/>
              <a:ext cx="59040" cy="44640"/>
            </a:xfrm>
            <a:prstGeom prst="rect">
              <a:avLst/>
            </a:prstGeom>
            <a:noFill/>
            <a:ln w="3240">
              <a:solidFill>
                <a:srgbClr val="000000"/>
              </a:solidFill>
              <a:miter/>
            </a:ln>
          </p:spPr>
          <p:style>
            <a:lnRef idx="0"/>
            <a:fillRef idx="0"/>
            <a:effectRef idx="0"/>
            <a:fontRef idx="minor"/>
          </p:style>
        </p:sp>
        <p:sp>
          <p:nvSpPr>
            <p:cNvPr id="611" name="CustomShape 130"/>
            <p:cNvSpPr/>
            <p:nvPr/>
          </p:nvSpPr>
          <p:spPr>
            <a:xfrm>
              <a:off x="1764000" y="2166840"/>
              <a:ext cx="54720" cy="47880"/>
            </a:xfrm>
            <a:prstGeom prst="rect">
              <a:avLst/>
            </a:prstGeom>
            <a:noFill/>
            <a:ln w="3240">
              <a:solidFill>
                <a:srgbClr val="000000"/>
              </a:solidFill>
              <a:miter/>
            </a:ln>
          </p:spPr>
          <p:style>
            <a:lnRef idx="0"/>
            <a:fillRef idx="0"/>
            <a:effectRef idx="0"/>
            <a:fontRef idx="minor"/>
          </p:style>
        </p:sp>
        <p:sp>
          <p:nvSpPr>
            <p:cNvPr id="612" name="CustomShape 131"/>
            <p:cNvSpPr/>
            <p:nvPr/>
          </p:nvSpPr>
          <p:spPr>
            <a:xfrm>
              <a:off x="1675080" y="1983960"/>
              <a:ext cx="59040" cy="47880"/>
            </a:xfrm>
            <a:prstGeom prst="rect">
              <a:avLst/>
            </a:prstGeom>
            <a:noFill/>
            <a:ln w="3240">
              <a:solidFill>
                <a:srgbClr val="000000"/>
              </a:solidFill>
              <a:miter/>
            </a:ln>
          </p:spPr>
          <p:style>
            <a:lnRef idx="0"/>
            <a:fillRef idx="0"/>
            <a:effectRef idx="0"/>
            <a:fontRef idx="minor"/>
          </p:style>
        </p:sp>
        <p:sp>
          <p:nvSpPr>
            <p:cNvPr id="613" name="CustomShape 132"/>
            <p:cNvSpPr/>
            <p:nvPr/>
          </p:nvSpPr>
          <p:spPr>
            <a:xfrm>
              <a:off x="1764000" y="2042640"/>
              <a:ext cx="54720" cy="47880"/>
            </a:xfrm>
            <a:prstGeom prst="rect">
              <a:avLst/>
            </a:prstGeom>
            <a:noFill/>
            <a:ln w="3240">
              <a:solidFill>
                <a:srgbClr val="000000"/>
              </a:solidFill>
              <a:miter/>
            </a:ln>
          </p:spPr>
          <p:style>
            <a:lnRef idx="0"/>
            <a:fillRef idx="0"/>
            <a:effectRef idx="0"/>
            <a:fontRef idx="minor"/>
          </p:style>
        </p:sp>
        <p:sp>
          <p:nvSpPr>
            <p:cNvPr id="614" name="CustomShape 133"/>
            <p:cNvSpPr/>
            <p:nvPr/>
          </p:nvSpPr>
          <p:spPr>
            <a:xfrm>
              <a:off x="1848960" y="2142720"/>
              <a:ext cx="59040" cy="47880"/>
            </a:xfrm>
            <a:prstGeom prst="rect">
              <a:avLst/>
            </a:prstGeom>
            <a:noFill/>
            <a:ln w="3240">
              <a:solidFill>
                <a:srgbClr val="000000"/>
              </a:solidFill>
              <a:miter/>
            </a:ln>
          </p:spPr>
          <p:style>
            <a:lnRef idx="0"/>
            <a:fillRef idx="0"/>
            <a:effectRef idx="0"/>
            <a:fontRef idx="minor"/>
          </p:style>
        </p:sp>
        <p:sp>
          <p:nvSpPr>
            <p:cNvPr id="615" name="CustomShape 134"/>
            <p:cNvSpPr/>
            <p:nvPr/>
          </p:nvSpPr>
          <p:spPr>
            <a:xfrm>
              <a:off x="1933920" y="2111760"/>
              <a:ext cx="59040" cy="44640"/>
            </a:xfrm>
            <a:prstGeom prst="rect">
              <a:avLst/>
            </a:prstGeom>
            <a:noFill/>
            <a:ln w="3240">
              <a:solidFill>
                <a:srgbClr val="000000"/>
              </a:solidFill>
              <a:miter/>
            </a:ln>
          </p:spPr>
          <p:style>
            <a:lnRef idx="0"/>
            <a:fillRef idx="0"/>
            <a:effectRef idx="0"/>
            <a:fontRef idx="minor"/>
          </p:style>
        </p:sp>
        <p:sp>
          <p:nvSpPr>
            <p:cNvPr id="616" name="CustomShape 135"/>
            <p:cNvSpPr/>
            <p:nvPr/>
          </p:nvSpPr>
          <p:spPr>
            <a:xfrm>
              <a:off x="1675080" y="2149560"/>
              <a:ext cx="59040" cy="44640"/>
            </a:xfrm>
            <a:prstGeom prst="rect">
              <a:avLst/>
            </a:prstGeom>
            <a:noFill/>
            <a:ln w="3240">
              <a:solidFill>
                <a:srgbClr val="000000"/>
              </a:solidFill>
              <a:miter/>
            </a:ln>
          </p:spPr>
          <p:style>
            <a:lnRef idx="0"/>
            <a:fillRef idx="0"/>
            <a:effectRef idx="0"/>
            <a:fontRef idx="minor"/>
          </p:style>
        </p:sp>
        <p:sp>
          <p:nvSpPr>
            <p:cNvPr id="617" name="CustomShape 136"/>
            <p:cNvSpPr/>
            <p:nvPr/>
          </p:nvSpPr>
          <p:spPr>
            <a:xfrm>
              <a:off x="1764000" y="2439720"/>
              <a:ext cx="54720" cy="44640"/>
            </a:xfrm>
            <a:prstGeom prst="rect">
              <a:avLst/>
            </a:prstGeom>
            <a:noFill/>
            <a:ln w="3240">
              <a:solidFill>
                <a:srgbClr val="000000"/>
              </a:solidFill>
              <a:miter/>
            </a:ln>
          </p:spPr>
          <p:style>
            <a:lnRef idx="0"/>
            <a:fillRef idx="0"/>
            <a:effectRef idx="0"/>
            <a:fontRef idx="minor"/>
          </p:style>
        </p:sp>
        <p:sp>
          <p:nvSpPr>
            <p:cNvPr id="618" name="CustomShape 137"/>
            <p:cNvSpPr/>
            <p:nvPr/>
          </p:nvSpPr>
          <p:spPr>
            <a:xfrm>
              <a:off x="1848960" y="1990800"/>
              <a:ext cx="59040" cy="47880"/>
            </a:xfrm>
            <a:prstGeom prst="rect">
              <a:avLst/>
            </a:prstGeom>
            <a:noFill/>
            <a:ln w="3240">
              <a:solidFill>
                <a:srgbClr val="000000"/>
              </a:solidFill>
              <a:miter/>
            </a:ln>
          </p:spPr>
          <p:style>
            <a:lnRef idx="0"/>
            <a:fillRef idx="0"/>
            <a:effectRef idx="0"/>
            <a:fontRef idx="minor"/>
          </p:style>
        </p:sp>
        <p:sp>
          <p:nvSpPr>
            <p:cNvPr id="619" name="CustomShape 138"/>
            <p:cNvSpPr/>
            <p:nvPr/>
          </p:nvSpPr>
          <p:spPr>
            <a:xfrm>
              <a:off x="1764000" y="2253240"/>
              <a:ext cx="54720" cy="44640"/>
            </a:xfrm>
            <a:prstGeom prst="rect">
              <a:avLst/>
            </a:prstGeom>
            <a:noFill/>
            <a:ln w="3240">
              <a:solidFill>
                <a:srgbClr val="000000"/>
              </a:solidFill>
              <a:miter/>
            </a:ln>
          </p:spPr>
          <p:style>
            <a:lnRef idx="0"/>
            <a:fillRef idx="0"/>
            <a:effectRef idx="0"/>
            <a:fontRef idx="minor"/>
          </p:style>
        </p:sp>
        <p:sp>
          <p:nvSpPr>
            <p:cNvPr id="620" name="CustomShape 139"/>
            <p:cNvSpPr/>
            <p:nvPr/>
          </p:nvSpPr>
          <p:spPr>
            <a:xfrm>
              <a:off x="1764000" y="2367360"/>
              <a:ext cx="54720" cy="44640"/>
            </a:xfrm>
            <a:prstGeom prst="rect">
              <a:avLst/>
            </a:prstGeom>
            <a:noFill/>
            <a:ln w="3240">
              <a:solidFill>
                <a:srgbClr val="000000"/>
              </a:solidFill>
              <a:miter/>
            </a:ln>
          </p:spPr>
          <p:style>
            <a:lnRef idx="0"/>
            <a:fillRef idx="0"/>
            <a:effectRef idx="0"/>
            <a:fontRef idx="minor"/>
          </p:style>
        </p:sp>
        <p:sp>
          <p:nvSpPr>
            <p:cNvPr id="621" name="Line 140"/>
            <p:cNvSpPr/>
            <p:nvPr/>
          </p:nvSpPr>
          <p:spPr>
            <a:xfrm>
              <a:off x="1564560" y="2156400"/>
              <a:ext cx="454320" cy="360"/>
            </a:xfrm>
            <a:prstGeom prst="line">
              <a:avLst/>
            </a:prstGeom>
            <a:ln w="3240">
              <a:solidFill>
                <a:srgbClr val="000000"/>
              </a:solidFill>
              <a:round/>
            </a:ln>
          </p:spPr>
          <p:style>
            <a:lnRef idx="0"/>
            <a:fillRef idx="0"/>
            <a:effectRef idx="0"/>
            <a:fontRef idx="minor"/>
          </p:style>
        </p:sp>
        <p:sp>
          <p:nvSpPr>
            <p:cNvPr id="622" name="CustomShape 141"/>
            <p:cNvSpPr/>
            <p:nvPr/>
          </p:nvSpPr>
          <p:spPr>
            <a:xfrm>
              <a:off x="2587680" y="2688480"/>
              <a:ext cx="54720" cy="47880"/>
            </a:xfrm>
            <a:prstGeom prst="ellipse">
              <a:avLst/>
            </a:prstGeom>
            <a:solidFill>
              <a:srgbClr val="000000"/>
            </a:solidFill>
            <a:ln w="3240">
              <a:solidFill>
                <a:srgbClr val="000000"/>
              </a:solidFill>
              <a:round/>
            </a:ln>
          </p:spPr>
          <p:style>
            <a:lnRef idx="0"/>
            <a:fillRef idx="0"/>
            <a:effectRef idx="0"/>
            <a:fontRef idx="minor"/>
          </p:style>
        </p:sp>
        <p:sp>
          <p:nvSpPr>
            <p:cNvPr id="623" name="CustomShape 142"/>
            <p:cNvSpPr/>
            <p:nvPr/>
          </p:nvSpPr>
          <p:spPr>
            <a:xfrm>
              <a:off x="2672640" y="2678040"/>
              <a:ext cx="59040" cy="47880"/>
            </a:xfrm>
            <a:prstGeom prst="ellipse">
              <a:avLst/>
            </a:prstGeom>
            <a:solidFill>
              <a:srgbClr val="000000"/>
            </a:solidFill>
            <a:ln w="3240">
              <a:solidFill>
                <a:srgbClr val="000000"/>
              </a:solidFill>
              <a:round/>
            </a:ln>
          </p:spPr>
          <p:style>
            <a:lnRef idx="0"/>
            <a:fillRef idx="0"/>
            <a:effectRef idx="0"/>
            <a:fontRef idx="minor"/>
          </p:style>
        </p:sp>
        <p:sp>
          <p:nvSpPr>
            <p:cNvPr id="624" name="CustomShape 143"/>
            <p:cNvSpPr/>
            <p:nvPr/>
          </p:nvSpPr>
          <p:spPr>
            <a:xfrm>
              <a:off x="2757600" y="2391480"/>
              <a:ext cx="59040" cy="47880"/>
            </a:xfrm>
            <a:prstGeom prst="ellipse">
              <a:avLst/>
            </a:prstGeom>
            <a:solidFill>
              <a:srgbClr val="000000"/>
            </a:solidFill>
            <a:ln w="3240">
              <a:solidFill>
                <a:srgbClr val="000000"/>
              </a:solidFill>
              <a:round/>
            </a:ln>
          </p:spPr>
          <p:style>
            <a:lnRef idx="0"/>
            <a:fillRef idx="0"/>
            <a:effectRef idx="0"/>
            <a:fontRef idx="minor"/>
          </p:style>
        </p:sp>
        <p:sp>
          <p:nvSpPr>
            <p:cNvPr id="625" name="CustomShape 144"/>
            <p:cNvSpPr/>
            <p:nvPr/>
          </p:nvSpPr>
          <p:spPr>
            <a:xfrm>
              <a:off x="2672640" y="2346480"/>
              <a:ext cx="59040" cy="44640"/>
            </a:xfrm>
            <a:prstGeom prst="ellipse">
              <a:avLst/>
            </a:prstGeom>
            <a:solidFill>
              <a:srgbClr val="000000"/>
            </a:solidFill>
            <a:ln w="3240">
              <a:solidFill>
                <a:srgbClr val="000000"/>
              </a:solidFill>
              <a:round/>
            </a:ln>
          </p:spPr>
          <p:style>
            <a:lnRef idx="0"/>
            <a:fillRef idx="0"/>
            <a:effectRef idx="0"/>
            <a:fontRef idx="minor"/>
          </p:style>
        </p:sp>
        <p:sp>
          <p:nvSpPr>
            <p:cNvPr id="626" name="CustomShape 145"/>
            <p:cNvSpPr/>
            <p:nvPr/>
          </p:nvSpPr>
          <p:spPr>
            <a:xfrm>
              <a:off x="2846880" y="2684880"/>
              <a:ext cx="54720" cy="47880"/>
            </a:xfrm>
            <a:prstGeom prst="ellipse">
              <a:avLst/>
            </a:prstGeom>
            <a:solidFill>
              <a:srgbClr val="000000"/>
            </a:solidFill>
            <a:ln w="3240">
              <a:solidFill>
                <a:srgbClr val="000000"/>
              </a:solidFill>
              <a:round/>
            </a:ln>
          </p:spPr>
          <p:style>
            <a:lnRef idx="0"/>
            <a:fillRef idx="0"/>
            <a:effectRef idx="0"/>
            <a:fontRef idx="minor"/>
          </p:style>
        </p:sp>
        <p:sp>
          <p:nvSpPr>
            <p:cNvPr id="627" name="CustomShape 146"/>
            <p:cNvSpPr/>
            <p:nvPr/>
          </p:nvSpPr>
          <p:spPr>
            <a:xfrm>
              <a:off x="2587680" y="2405160"/>
              <a:ext cx="54720" cy="44640"/>
            </a:xfrm>
            <a:prstGeom prst="ellipse">
              <a:avLst/>
            </a:prstGeom>
            <a:solidFill>
              <a:srgbClr val="000000"/>
            </a:solidFill>
            <a:ln w="3240">
              <a:solidFill>
                <a:srgbClr val="000000"/>
              </a:solidFill>
              <a:round/>
            </a:ln>
          </p:spPr>
          <p:style>
            <a:lnRef idx="0"/>
            <a:fillRef idx="0"/>
            <a:effectRef idx="0"/>
            <a:fontRef idx="minor"/>
          </p:style>
        </p:sp>
        <p:sp>
          <p:nvSpPr>
            <p:cNvPr id="628" name="CustomShape 147"/>
            <p:cNvSpPr/>
            <p:nvPr/>
          </p:nvSpPr>
          <p:spPr>
            <a:xfrm>
              <a:off x="2672640" y="2754000"/>
              <a:ext cx="59040" cy="47880"/>
            </a:xfrm>
            <a:prstGeom prst="ellipse">
              <a:avLst/>
            </a:prstGeom>
            <a:solidFill>
              <a:srgbClr val="000000"/>
            </a:solidFill>
            <a:ln w="3240">
              <a:solidFill>
                <a:srgbClr val="000000"/>
              </a:solidFill>
              <a:round/>
            </a:ln>
          </p:spPr>
          <p:style>
            <a:lnRef idx="0"/>
            <a:fillRef idx="0"/>
            <a:effectRef idx="0"/>
            <a:fontRef idx="minor"/>
          </p:style>
        </p:sp>
        <p:sp>
          <p:nvSpPr>
            <p:cNvPr id="629" name="CustomShape 148"/>
            <p:cNvSpPr/>
            <p:nvPr/>
          </p:nvSpPr>
          <p:spPr>
            <a:xfrm>
              <a:off x="2587680" y="2802600"/>
              <a:ext cx="54720" cy="47880"/>
            </a:xfrm>
            <a:prstGeom prst="ellipse">
              <a:avLst/>
            </a:prstGeom>
            <a:solidFill>
              <a:srgbClr val="000000"/>
            </a:solidFill>
            <a:ln w="3240">
              <a:solidFill>
                <a:srgbClr val="000000"/>
              </a:solidFill>
              <a:round/>
            </a:ln>
          </p:spPr>
          <p:style>
            <a:lnRef idx="0"/>
            <a:fillRef idx="0"/>
            <a:effectRef idx="0"/>
            <a:fontRef idx="minor"/>
          </p:style>
        </p:sp>
        <p:sp>
          <p:nvSpPr>
            <p:cNvPr id="630" name="CustomShape 149"/>
            <p:cNvSpPr/>
            <p:nvPr/>
          </p:nvSpPr>
          <p:spPr>
            <a:xfrm>
              <a:off x="2498760" y="2505600"/>
              <a:ext cx="59040" cy="44640"/>
            </a:xfrm>
            <a:prstGeom prst="ellipse">
              <a:avLst/>
            </a:prstGeom>
            <a:solidFill>
              <a:srgbClr val="000000"/>
            </a:solidFill>
            <a:ln w="3240">
              <a:solidFill>
                <a:srgbClr val="000000"/>
              </a:solidFill>
              <a:round/>
            </a:ln>
          </p:spPr>
          <p:style>
            <a:lnRef idx="0"/>
            <a:fillRef idx="0"/>
            <a:effectRef idx="0"/>
            <a:fontRef idx="minor"/>
          </p:style>
        </p:sp>
        <p:sp>
          <p:nvSpPr>
            <p:cNvPr id="631" name="CustomShape 150"/>
            <p:cNvSpPr/>
            <p:nvPr/>
          </p:nvSpPr>
          <p:spPr>
            <a:xfrm>
              <a:off x="2587680" y="2864520"/>
              <a:ext cx="54720" cy="44640"/>
            </a:xfrm>
            <a:prstGeom prst="ellipse">
              <a:avLst/>
            </a:prstGeom>
            <a:solidFill>
              <a:srgbClr val="000000"/>
            </a:solidFill>
            <a:ln w="3240">
              <a:solidFill>
                <a:srgbClr val="000000"/>
              </a:solidFill>
              <a:round/>
            </a:ln>
          </p:spPr>
          <p:style>
            <a:lnRef idx="0"/>
            <a:fillRef idx="0"/>
            <a:effectRef idx="0"/>
            <a:fontRef idx="minor"/>
          </p:style>
        </p:sp>
        <p:sp>
          <p:nvSpPr>
            <p:cNvPr id="632" name="CustomShape 151"/>
            <p:cNvSpPr/>
            <p:nvPr/>
          </p:nvSpPr>
          <p:spPr>
            <a:xfrm>
              <a:off x="2587680" y="2664360"/>
              <a:ext cx="54720" cy="47880"/>
            </a:xfrm>
            <a:prstGeom prst="ellipse">
              <a:avLst/>
            </a:prstGeom>
            <a:solidFill>
              <a:srgbClr val="000000"/>
            </a:solidFill>
            <a:ln w="3240">
              <a:solidFill>
                <a:srgbClr val="000000"/>
              </a:solidFill>
              <a:round/>
            </a:ln>
          </p:spPr>
          <p:style>
            <a:lnRef idx="0"/>
            <a:fillRef idx="0"/>
            <a:effectRef idx="0"/>
            <a:fontRef idx="minor"/>
          </p:style>
        </p:sp>
        <p:sp>
          <p:nvSpPr>
            <p:cNvPr id="633" name="CustomShape 152"/>
            <p:cNvSpPr/>
            <p:nvPr/>
          </p:nvSpPr>
          <p:spPr>
            <a:xfrm>
              <a:off x="2846880" y="2640240"/>
              <a:ext cx="54720" cy="47880"/>
            </a:xfrm>
            <a:prstGeom prst="ellipse">
              <a:avLst/>
            </a:prstGeom>
            <a:solidFill>
              <a:srgbClr val="000000"/>
            </a:solidFill>
            <a:ln w="3240">
              <a:solidFill>
                <a:srgbClr val="000000"/>
              </a:solidFill>
              <a:round/>
            </a:ln>
          </p:spPr>
          <p:style>
            <a:lnRef idx="0"/>
            <a:fillRef idx="0"/>
            <a:effectRef idx="0"/>
            <a:fontRef idx="minor"/>
          </p:style>
        </p:sp>
        <p:sp>
          <p:nvSpPr>
            <p:cNvPr id="634" name="CustomShape 153"/>
            <p:cNvSpPr/>
            <p:nvPr/>
          </p:nvSpPr>
          <p:spPr>
            <a:xfrm>
              <a:off x="2672640" y="2256840"/>
              <a:ext cx="59040" cy="47880"/>
            </a:xfrm>
            <a:prstGeom prst="ellipse">
              <a:avLst/>
            </a:prstGeom>
            <a:solidFill>
              <a:srgbClr val="000000"/>
            </a:solidFill>
            <a:ln w="3240">
              <a:solidFill>
                <a:srgbClr val="000000"/>
              </a:solidFill>
              <a:round/>
            </a:ln>
          </p:spPr>
          <p:style>
            <a:lnRef idx="0"/>
            <a:fillRef idx="0"/>
            <a:effectRef idx="0"/>
            <a:fontRef idx="minor"/>
          </p:style>
        </p:sp>
        <p:sp>
          <p:nvSpPr>
            <p:cNvPr id="635" name="CustomShape 154"/>
            <p:cNvSpPr/>
            <p:nvPr/>
          </p:nvSpPr>
          <p:spPr>
            <a:xfrm>
              <a:off x="2757600" y="2768040"/>
              <a:ext cx="59040" cy="47880"/>
            </a:xfrm>
            <a:prstGeom prst="ellipse">
              <a:avLst/>
            </a:prstGeom>
            <a:solidFill>
              <a:srgbClr val="000000"/>
            </a:solidFill>
            <a:ln w="3240">
              <a:solidFill>
                <a:srgbClr val="000000"/>
              </a:solidFill>
              <a:round/>
            </a:ln>
          </p:spPr>
          <p:style>
            <a:lnRef idx="0"/>
            <a:fillRef idx="0"/>
            <a:effectRef idx="0"/>
            <a:fontRef idx="minor"/>
          </p:style>
        </p:sp>
        <p:sp>
          <p:nvSpPr>
            <p:cNvPr id="636" name="CustomShape 155"/>
            <p:cNvSpPr/>
            <p:nvPr/>
          </p:nvSpPr>
          <p:spPr>
            <a:xfrm>
              <a:off x="2672640" y="2426040"/>
              <a:ext cx="59040" cy="44640"/>
            </a:xfrm>
            <a:prstGeom prst="ellipse">
              <a:avLst/>
            </a:prstGeom>
            <a:solidFill>
              <a:srgbClr val="000000"/>
            </a:solidFill>
            <a:ln w="3240">
              <a:solidFill>
                <a:srgbClr val="000000"/>
              </a:solidFill>
              <a:round/>
            </a:ln>
          </p:spPr>
          <p:style>
            <a:lnRef idx="0"/>
            <a:fillRef idx="0"/>
            <a:effectRef idx="0"/>
            <a:fontRef idx="minor"/>
          </p:style>
        </p:sp>
        <p:sp>
          <p:nvSpPr>
            <p:cNvPr id="637" name="CustomShape 156"/>
            <p:cNvSpPr/>
            <p:nvPr/>
          </p:nvSpPr>
          <p:spPr>
            <a:xfrm>
              <a:off x="2587680" y="2529720"/>
              <a:ext cx="54720" cy="47880"/>
            </a:xfrm>
            <a:prstGeom prst="ellipse">
              <a:avLst/>
            </a:prstGeom>
            <a:solidFill>
              <a:srgbClr val="000000"/>
            </a:solidFill>
            <a:ln w="3240">
              <a:solidFill>
                <a:srgbClr val="000000"/>
              </a:solidFill>
              <a:round/>
            </a:ln>
          </p:spPr>
          <p:style>
            <a:lnRef idx="0"/>
            <a:fillRef idx="0"/>
            <a:effectRef idx="0"/>
            <a:fontRef idx="minor"/>
          </p:style>
        </p:sp>
        <p:sp>
          <p:nvSpPr>
            <p:cNvPr id="638" name="CustomShape 157"/>
            <p:cNvSpPr/>
            <p:nvPr/>
          </p:nvSpPr>
          <p:spPr>
            <a:xfrm>
              <a:off x="2498760" y="2370600"/>
              <a:ext cx="59040" cy="47880"/>
            </a:xfrm>
            <a:prstGeom prst="ellipse">
              <a:avLst/>
            </a:prstGeom>
            <a:solidFill>
              <a:srgbClr val="000000"/>
            </a:solidFill>
            <a:ln w="3240">
              <a:solidFill>
                <a:srgbClr val="000000"/>
              </a:solidFill>
              <a:round/>
            </a:ln>
          </p:spPr>
          <p:style>
            <a:lnRef idx="0"/>
            <a:fillRef idx="0"/>
            <a:effectRef idx="0"/>
            <a:fontRef idx="minor"/>
          </p:style>
        </p:sp>
        <p:sp>
          <p:nvSpPr>
            <p:cNvPr id="639" name="CustomShape 158"/>
            <p:cNvSpPr/>
            <p:nvPr/>
          </p:nvSpPr>
          <p:spPr>
            <a:xfrm>
              <a:off x="2672640" y="2899080"/>
              <a:ext cx="59040" cy="47880"/>
            </a:xfrm>
            <a:prstGeom prst="ellipse">
              <a:avLst/>
            </a:prstGeom>
            <a:solidFill>
              <a:srgbClr val="000000"/>
            </a:solidFill>
            <a:ln w="3240">
              <a:solidFill>
                <a:srgbClr val="000000"/>
              </a:solidFill>
              <a:round/>
            </a:ln>
          </p:spPr>
          <p:style>
            <a:lnRef idx="0"/>
            <a:fillRef idx="0"/>
            <a:effectRef idx="0"/>
            <a:fontRef idx="minor"/>
          </p:style>
        </p:sp>
        <p:sp>
          <p:nvSpPr>
            <p:cNvPr id="640" name="CustomShape 159"/>
            <p:cNvSpPr/>
            <p:nvPr/>
          </p:nvSpPr>
          <p:spPr>
            <a:xfrm>
              <a:off x="2630160" y="2633400"/>
              <a:ext cx="54720" cy="44640"/>
            </a:xfrm>
            <a:prstGeom prst="ellipse">
              <a:avLst/>
            </a:prstGeom>
            <a:solidFill>
              <a:srgbClr val="000000"/>
            </a:solidFill>
            <a:ln w="3240">
              <a:solidFill>
                <a:srgbClr val="000000"/>
              </a:solidFill>
              <a:round/>
            </a:ln>
          </p:spPr>
          <p:style>
            <a:lnRef idx="0"/>
            <a:fillRef idx="0"/>
            <a:effectRef idx="0"/>
            <a:fontRef idx="minor"/>
          </p:style>
        </p:sp>
        <p:sp>
          <p:nvSpPr>
            <p:cNvPr id="641" name="CustomShape 160"/>
            <p:cNvSpPr/>
            <p:nvPr/>
          </p:nvSpPr>
          <p:spPr>
            <a:xfrm>
              <a:off x="2498760" y="2647080"/>
              <a:ext cx="59040" cy="44640"/>
            </a:xfrm>
            <a:prstGeom prst="ellipse">
              <a:avLst/>
            </a:prstGeom>
            <a:solidFill>
              <a:srgbClr val="000000"/>
            </a:solidFill>
            <a:ln w="3240">
              <a:solidFill>
                <a:srgbClr val="000000"/>
              </a:solidFill>
              <a:round/>
            </a:ln>
          </p:spPr>
          <p:style>
            <a:lnRef idx="0"/>
            <a:fillRef idx="0"/>
            <a:effectRef idx="0"/>
            <a:fontRef idx="minor"/>
          </p:style>
        </p:sp>
        <p:sp>
          <p:nvSpPr>
            <p:cNvPr id="642" name="CustomShape 161"/>
            <p:cNvSpPr/>
            <p:nvPr/>
          </p:nvSpPr>
          <p:spPr>
            <a:xfrm>
              <a:off x="2587680" y="2242800"/>
              <a:ext cx="54720" cy="47880"/>
            </a:xfrm>
            <a:prstGeom prst="ellipse">
              <a:avLst/>
            </a:prstGeom>
            <a:solidFill>
              <a:srgbClr val="000000"/>
            </a:solidFill>
            <a:ln w="3240">
              <a:solidFill>
                <a:srgbClr val="000000"/>
              </a:solidFill>
              <a:round/>
            </a:ln>
          </p:spPr>
          <p:style>
            <a:lnRef idx="0"/>
            <a:fillRef idx="0"/>
            <a:effectRef idx="0"/>
            <a:fontRef idx="minor"/>
          </p:style>
        </p:sp>
        <p:sp>
          <p:nvSpPr>
            <p:cNvPr id="643" name="CustomShape 162"/>
            <p:cNvSpPr/>
            <p:nvPr/>
          </p:nvSpPr>
          <p:spPr>
            <a:xfrm>
              <a:off x="2757600" y="2550240"/>
              <a:ext cx="59040" cy="44640"/>
            </a:xfrm>
            <a:prstGeom prst="ellipse">
              <a:avLst/>
            </a:prstGeom>
            <a:solidFill>
              <a:srgbClr val="000000"/>
            </a:solidFill>
            <a:ln w="3240">
              <a:solidFill>
                <a:srgbClr val="000000"/>
              </a:solidFill>
              <a:round/>
            </a:ln>
          </p:spPr>
          <p:style>
            <a:lnRef idx="0"/>
            <a:fillRef idx="0"/>
            <a:effectRef idx="0"/>
            <a:fontRef idx="minor"/>
          </p:style>
        </p:sp>
        <p:sp>
          <p:nvSpPr>
            <p:cNvPr id="644" name="CustomShape 163"/>
            <p:cNvSpPr/>
            <p:nvPr/>
          </p:nvSpPr>
          <p:spPr>
            <a:xfrm>
              <a:off x="2672640" y="2826720"/>
              <a:ext cx="59040" cy="47880"/>
            </a:xfrm>
            <a:prstGeom prst="ellipse">
              <a:avLst/>
            </a:prstGeom>
            <a:solidFill>
              <a:srgbClr val="000000"/>
            </a:solidFill>
            <a:ln w="3240">
              <a:solidFill>
                <a:srgbClr val="000000"/>
              </a:solidFill>
              <a:round/>
            </a:ln>
          </p:spPr>
          <p:style>
            <a:lnRef idx="0"/>
            <a:fillRef idx="0"/>
            <a:effectRef idx="0"/>
            <a:fontRef idx="minor"/>
          </p:style>
        </p:sp>
        <p:sp>
          <p:nvSpPr>
            <p:cNvPr id="645" name="CustomShape 164"/>
            <p:cNvSpPr/>
            <p:nvPr/>
          </p:nvSpPr>
          <p:spPr>
            <a:xfrm>
              <a:off x="2757600" y="2205000"/>
              <a:ext cx="59040" cy="44640"/>
            </a:xfrm>
            <a:prstGeom prst="ellipse">
              <a:avLst/>
            </a:prstGeom>
            <a:solidFill>
              <a:srgbClr val="000000"/>
            </a:solidFill>
            <a:ln w="3240">
              <a:solidFill>
                <a:srgbClr val="000000"/>
              </a:solidFill>
              <a:round/>
            </a:ln>
          </p:spPr>
          <p:style>
            <a:lnRef idx="0"/>
            <a:fillRef idx="0"/>
            <a:effectRef idx="0"/>
            <a:fontRef idx="minor"/>
          </p:style>
        </p:sp>
        <p:sp>
          <p:nvSpPr>
            <p:cNvPr id="646" name="CustomShape 165"/>
            <p:cNvSpPr/>
            <p:nvPr/>
          </p:nvSpPr>
          <p:spPr>
            <a:xfrm>
              <a:off x="2757600" y="2688480"/>
              <a:ext cx="59040" cy="47880"/>
            </a:xfrm>
            <a:prstGeom prst="ellipse">
              <a:avLst/>
            </a:prstGeom>
            <a:solidFill>
              <a:srgbClr val="000000"/>
            </a:solidFill>
            <a:ln w="3240">
              <a:solidFill>
                <a:srgbClr val="000000"/>
              </a:solidFill>
              <a:round/>
            </a:ln>
          </p:spPr>
          <p:style>
            <a:lnRef idx="0"/>
            <a:fillRef idx="0"/>
            <a:effectRef idx="0"/>
            <a:fontRef idx="minor"/>
          </p:style>
        </p:sp>
        <p:sp>
          <p:nvSpPr>
            <p:cNvPr id="647" name="CustomShape 166"/>
            <p:cNvSpPr/>
            <p:nvPr/>
          </p:nvSpPr>
          <p:spPr>
            <a:xfrm>
              <a:off x="2672640" y="2571120"/>
              <a:ext cx="59040" cy="47880"/>
            </a:xfrm>
            <a:prstGeom prst="ellipse">
              <a:avLst/>
            </a:prstGeom>
            <a:solidFill>
              <a:srgbClr val="000000"/>
            </a:solidFill>
            <a:ln w="3240">
              <a:solidFill>
                <a:srgbClr val="000000"/>
              </a:solidFill>
              <a:round/>
            </a:ln>
          </p:spPr>
          <p:style>
            <a:lnRef idx="0"/>
            <a:fillRef idx="0"/>
            <a:effectRef idx="0"/>
            <a:fontRef idx="minor"/>
          </p:style>
        </p:sp>
        <p:sp>
          <p:nvSpPr>
            <p:cNvPr id="648" name="CustomShape 167"/>
            <p:cNvSpPr/>
            <p:nvPr/>
          </p:nvSpPr>
          <p:spPr>
            <a:xfrm>
              <a:off x="2757600" y="2868120"/>
              <a:ext cx="59040" cy="47880"/>
            </a:xfrm>
            <a:prstGeom prst="ellipse">
              <a:avLst/>
            </a:prstGeom>
            <a:solidFill>
              <a:srgbClr val="000000"/>
            </a:solidFill>
            <a:ln w="3240">
              <a:solidFill>
                <a:srgbClr val="000000"/>
              </a:solidFill>
              <a:round/>
            </a:ln>
          </p:spPr>
          <p:style>
            <a:lnRef idx="0"/>
            <a:fillRef idx="0"/>
            <a:effectRef idx="0"/>
            <a:fontRef idx="minor"/>
          </p:style>
        </p:sp>
        <p:sp>
          <p:nvSpPr>
            <p:cNvPr id="649" name="CustomShape 168"/>
            <p:cNvSpPr/>
            <p:nvPr/>
          </p:nvSpPr>
          <p:spPr>
            <a:xfrm>
              <a:off x="2846880" y="2519280"/>
              <a:ext cx="54720" cy="47880"/>
            </a:xfrm>
            <a:prstGeom prst="ellipse">
              <a:avLst/>
            </a:prstGeom>
            <a:solidFill>
              <a:srgbClr val="000000"/>
            </a:solidFill>
            <a:ln w="3240">
              <a:solidFill>
                <a:srgbClr val="000000"/>
              </a:solidFill>
              <a:round/>
            </a:ln>
          </p:spPr>
          <p:style>
            <a:lnRef idx="0"/>
            <a:fillRef idx="0"/>
            <a:effectRef idx="0"/>
            <a:fontRef idx="minor"/>
          </p:style>
        </p:sp>
        <p:sp>
          <p:nvSpPr>
            <p:cNvPr id="650" name="CustomShape 169"/>
            <p:cNvSpPr/>
            <p:nvPr/>
          </p:nvSpPr>
          <p:spPr>
            <a:xfrm>
              <a:off x="2757600" y="2647080"/>
              <a:ext cx="59040" cy="47880"/>
            </a:xfrm>
            <a:prstGeom prst="ellipse">
              <a:avLst/>
            </a:prstGeom>
            <a:solidFill>
              <a:srgbClr val="000000"/>
            </a:solidFill>
            <a:ln w="3240">
              <a:solidFill>
                <a:srgbClr val="000000"/>
              </a:solidFill>
              <a:round/>
            </a:ln>
          </p:spPr>
          <p:style>
            <a:lnRef idx="0"/>
            <a:fillRef idx="0"/>
            <a:effectRef idx="0"/>
            <a:fontRef idx="minor"/>
          </p:style>
        </p:sp>
        <p:sp>
          <p:nvSpPr>
            <p:cNvPr id="651" name="CustomShape 170"/>
            <p:cNvSpPr/>
            <p:nvPr/>
          </p:nvSpPr>
          <p:spPr>
            <a:xfrm>
              <a:off x="2672640" y="2025360"/>
              <a:ext cx="59040" cy="47880"/>
            </a:xfrm>
            <a:prstGeom prst="ellipse">
              <a:avLst/>
            </a:prstGeom>
            <a:solidFill>
              <a:srgbClr val="000000"/>
            </a:solidFill>
            <a:ln w="3240">
              <a:solidFill>
                <a:srgbClr val="000000"/>
              </a:solidFill>
              <a:round/>
            </a:ln>
          </p:spPr>
          <p:style>
            <a:lnRef idx="0"/>
            <a:fillRef idx="0"/>
            <a:effectRef idx="0"/>
            <a:fontRef idx="minor"/>
          </p:style>
        </p:sp>
        <p:sp>
          <p:nvSpPr>
            <p:cNvPr id="652" name="Line 171"/>
            <p:cNvSpPr/>
            <p:nvPr/>
          </p:nvSpPr>
          <p:spPr>
            <a:xfrm>
              <a:off x="2473200" y="2660760"/>
              <a:ext cx="453960" cy="360"/>
            </a:xfrm>
            <a:prstGeom prst="line">
              <a:avLst/>
            </a:prstGeom>
            <a:ln w="3240">
              <a:solidFill>
                <a:srgbClr val="000000"/>
              </a:solidFill>
              <a:round/>
            </a:ln>
          </p:spPr>
          <p:style>
            <a:lnRef idx="0"/>
            <a:fillRef idx="0"/>
            <a:effectRef idx="0"/>
            <a:fontRef idx="minor"/>
          </p:style>
        </p:sp>
        <p:grpSp>
          <p:nvGrpSpPr>
            <p:cNvPr id="653" name="Group 172"/>
            <p:cNvGrpSpPr/>
            <p:nvPr/>
          </p:nvGrpSpPr>
          <p:grpSpPr>
            <a:xfrm>
              <a:off x="1785240" y="1722960"/>
              <a:ext cx="896040" cy="62280"/>
              <a:chOff x="1785240" y="1722960"/>
              <a:chExt cx="896040" cy="62280"/>
            </a:xfrm>
          </p:grpSpPr>
          <p:sp>
            <p:nvSpPr>
              <p:cNvPr id="654" name="Line 173"/>
              <p:cNvSpPr/>
              <p:nvPr/>
            </p:nvSpPr>
            <p:spPr>
              <a:xfrm>
                <a:off x="1785240" y="1722960"/>
                <a:ext cx="895680" cy="360"/>
              </a:xfrm>
              <a:prstGeom prst="line">
                <a:avLst/>
              </a:prstGeom>
              <a:ln w="6480">
                <a:solidFill>
                  <a:srgbClr val="000000"/>
                </a:solidFill>
                <a:round/>
              </a:ln>
            </p:spPr>
            <p:style>
              <a:lnRef idx="0"/>
              <a:fillRef idx="0"/>
              <a:effectRef idx="0"/>
              <a:fontRef idx="minor"/>
            </p:style>
          </p:sp>
          <p:sp>
            <p:nvSpPr>
              <p:cNvPr id="655" name="Line 174"/>
              <p:cNvSpPr/>
              <p:nvPr/>
            </p:nvSpPr>
            <p:spPr>
              <a:xfrm>
                <a:off x="1785240" y="1722960"/>
                <a:ext cx="360" cy="62280"/>
              </a:xfrm>
              <a:prstGeom prst="line">
                <a:avLst/>
              </a:prstGeom>
              <a:ln w="6480">
                <a:solidFill>
                  <a:srgbClr val="000000"/>
                </a:solidFill>
                <a:round/>
              </a:ln>
            </p:spPr>
            <p:style>
              <a:lnRef idx="0"/>
              <a:fillRef idx="0"/>
              <a:effectRef idx="0"/>
              <a:fontRef idx="minor"/>
            </p:style>
          </p:sp>
          <p:sp>
            <p:nvSpPr>
              <p:cNvPr id="656" name="Line 175"/>
              <p:cNvSpPr/>
              <p:nvPr/>
            </p:nvSpPr>
            <p:spPr>
              <a:xfrm>
                <a:off x="2680920" y="1722960"/>
                <a:ext cx="360" cy="62280"/>
              </a:xfrm>
              <a:prstGeom prst="line">
                <a:avLst/>
              </a:prstGeom>
              <a:ln w="6480">
                <a:solidFill>
                  <a:srgbClr val="000000"/>
                </a:solidFill>
                <a:round/>
              </a:ln>
            </p:spPr>
            <p:style>
              <a:lnRef idx="0"/>
              <a:fillRef idx="0"/>
              <a:effectRef idx="0"/>
              <a:fontRef idx="minor"/>
            </p:style>
          </p:sp>
        </p:grpSp>
        <p:sp>
          <p:nvSpPr>
            <p:cNvPr id="657" name="CustomShape 176"/>
            <p:cNvSpPr/>
            <p:nvPr/>
          </p:nvSpPr>
          <p:spPr>
            <a:xfrm>
              <a:off x="2146680" y="1540080"/>
              <a:ext cx="266400" cy="274680"/>
            </a:xfrm>
            <a:prstGeom prst="rect">
              <a:avLst/>
            </a:prstGeom>
            <a:noFill/>
            <a:ln>
              <a:noFill/>
            </a:ln>
          </p:spPr>
          <p:style>
            <a:lnRef idx="0"/>
            <a:fillRef idx="0"/>
            <a:effectRef idx="0"/>
            <a:fontRef idx="minor"/>
          </p:style>
          <p:txBody>
            <a:bodyPr wrap="none" lIns="0" rIns="0" tIns="0" bIns="0"/>
            <a:p>
              <a:pPr>
                <a:lnSpc>
                  <a:spcPct val="100000"/>
                </a:lnSpc>
              </a:pPr>
              <a:r>
                <a:rPr b="0" lang="en-US" sz="1800" spc="-1" strike="noStrike">
                  <a:solidFill>
                    <a:srgbClr val="000000"/>
                  </a:solidFill>
                  <a:latin typeface="Arial"/>
                </a:rPr>
                <a:t>***</a:t>
              </a:r>
              <a:endParaRPr b="0" lang="en-US" sz="1800" spc="-1" strike="noStrike">
                <a:latin typeface="Arial"/>
              </a:endParaRPr>
            </a:p>
          </p:txBody>
        </p:sp>
      </p:grpSp>
      <p:grpSp>
        <p:nvGrpSpPr>
          <p:cNvPr id="658" name="Group 177"/>
          <p:cNvGrpSpPr/>
          <p:nvPr/>
        </p:nvGrpSpPr>
        <p:grpSpPr>
          <a:xfrm>
            <a:off x="4492080" y="691200"/>
            <a:ext cx="2972880" cy="3174840"/>
            <a:chOff x="4492080" y="691200"/>
            <a:chExt cx="2972880" cy="3174840"/>
          </a:xfrm>
        </p:grpSpPr>
        <p:sp>
          <p:nvSpPr>
            <p:cNvPr id="659" name="CustomShape 178"/>
            <p:cNvSpPr/>
            <p:nvPr/>
          </p:nvSpPr>
          <p:spPr>
            <a:xfrm>
              <a:off x="5917680" y="691200"/>
              <a:ext cx="929520" cy="3646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800" spc="-1" strike="noStrike">
                  <a:solidFill>
                    <a:srgbClr val="000000"/>
                  </a:solidFill>
                  <a:latin typeface="Arial"/>
                </a:rPr>
                <a:t>sputum</a:t>
              </a:r>
              <a:endParaRPr b="0" lang="en-US" sz="1800" spc="-1" strike="noStrike">
                <a:latin typeface="Arial"/>
              </a:endParaRPr>
            </a:p>
          </p:txBody>
        </p:sp>
        <p:sp>
          <p:nvSpPr>
            <p:cNvPr id="660" name="Line 179"/>
            <p:cNvSpPr/>
            <p:nvPr/>
          </p:nvSpPr>
          <p:spPr>
            <a:xfrm>
              <a:off x="5396400" y="3469320"/>
              <a:ext cx="2068560" cy="360"/>
            </a:xfrm>
            <a:prstGeom prst="line">
              <a:avLst/>
            </a:prstGeom>
            <a:ln w="6480">
              <a:solidFill>
                <a:schemeClr val="tx1"/>
              </a:solidFill>
              <a:round/>
            </a:ln>
          </p:spPr>
          <p:style>
            <a:lnRef idx="0"/>
            <a:fillRef idx="0"/>
            <a:effectRef idx="0"/>
            <a:fontRef idx="minor"/>
          </p:style>
        </p:sp>
        <p:sp>
          <p:nvSpPr>
            <p:cNvPr id="661" name="Line 180"/>
            <p:cNvSpPr/>
            <p:nvPr/>
          </p:nvSpPr>
          <p:spPr>
            <a:xfrm>
              <a:off x="5909760" y="3469320"/>
              <a:ext cx="360" cy="61560"/>
            </a:xfrm>
            <a:prstGeom prst="line">
              <a:avLst/>
            </a:prstGeom>
            <a:ln w="6480">
              <a:solidFill>
                <a:schemeClr val="tx1"/>
              </a:solidFill>
              <a:round/>
            </a:ln>
          </p:spPr>
          <p:style>
            <a:lnRef idx="0"/>
            <a:fillRef idx="0"/>
            <a:effectRef idx="0"/>
            <a:fontRef idx="minor"/>
          </p:style>
        </p:sp>
        <p:sp>
          <p:nvSpPr>
            <p:cNvPr id="662" name="CustomShape 181"/>
            <p:cNvSpPr/>
            <p:nvPr/>
          </p:nvSpPr>
          <p:spPr>
            <a:xfrm>
              <a:off x="5790960" y="3591360"/>
              <a:ext cx="330120" cy="274680"/>
            </a:xfrm>
            <a:prstGeom prst="rect">
              <a:avLst/>
            </a:prstGeom>
            <a:noFill/>
            <a:ln>
              <a:noFill/>
            </a:ln>
          </p:spPr>
          <p:style>
            <a:lnRef idx="0"/>
            <a:fillRef idx="0"/>
            <a:effectRef idx="0"/>
            <a:fontRef idx="minor"/>
          </p:style>
          <p:txBody>
            <a:bodyPr wrap="none" lIns="0" rIns="0" tIns="0" bIns="0"/>
            <a:p>
              <a:pPr>
                <a:lnSpc>
                  <a:spcPct val="100000"/>
                </a:lnSpc>
              </a:pPr>
              <a:r>
                <a:rPr b="0" lang="en-US" sz="1800" spc="-1" strike="noStrike">
                  <a:solidFill>
                    <a:srgbClr val="000000"/>
                  </a:solidFill>
                  <a:latin typeface="Arial"/>
                </a:rPr>
                <a:t>HD</a:t>
              </a:r>
              <a:endParaRPr b="0" lang="en-US" sz="1800" spc="-1" strike="noStrike">
                <a:latin typeface="Arial"/>
              </a:endParaRPr>
            </a:p>
          </p:txBody>
        </p:sp>
        <p:sp>
          <p:nvSpPr>
            <p:cNvPr id="663" name="Line 182"/>
            <p:cNvSpPr/>
            <p:nvPr/>
          </p:nvSpPr>
          <p:spPr>
            <a:xfrm>
              <a:off x="6946560" y="3469320"/>
              <a:ext cx="360" cy="61560"/>
            </a:xfrm>
            <a:prstGeom prst="line">
              <a:avLst/>
            </a:prstGeom>
            <a:ln w="6480">
              <a:solidFill>
                <a:schemeClr val="tx1"/>
              </a:solidFill>
              <a:round/>
            </a:ln>
          </p:spPr>
          <p:style>
            <a:lnRef idx="0"/>
            <a:fillRef idx="0"/>
            <a:effectRef idx="0"/>
            <a:fontRef idx="minor"/>
          </p:style>
        </p:sp>
        <p:sp>
          <p:nvSpPr>
            <p:cNvPr id="664" name="CustomShape 183"/>
            <p:cNvSpPr/>
            <p:nvPr/>
          </p:nvSpPr>
          <p:spPr>
            <a:xfrm>
              <a:off x="6647400" y="3591360"/>
              <a:ext cx="749520" cy="274680"/>
            </a:xfrm>
            <a:prstGeom prst="rect">
              <a:avLst/>
            </a:prstGeom>
            <a:noFill/>
            <a:ln>
              <a:noFill/>
            </a:ln>
          </p:spPr>
          <p:style>
            <a:lnRef idx="0"/>
            <a:fillRef idx="0"/>
            <a:effectRef idx="0"/>
            <a:fontRef idx="minor"/>
          </p:style>
          <p:txBody>
            <a:bodyPr wrap="none" lIns="0" rIns="0" tIns="0" bIns="0"/>
            <a:p>
              <a:pPr>
                <a:lnSpc>
                  <a:spcPct val="100000"/>
                </a:lnSpc>
              </a:pPr>
              <a:r>
                <a:rPr b="0" lang="en-US" sz="1800" spc="-1" strike="noStrike">
                  <a:solidFill>
                    <a:srgbClr val="000000"/>
                  </a:solidFill>
                  <a:latin typeface="Arial"/>
                </a:rPr>
                <a:t>asthma</a:t>
              </a:r>
              <a:endParaRPr b="0" lang="en-US" sz="1800" spc="-1" strike="noStrike">
                <a:latin typeface="Arial"/>
              </a:endParaRPr>
            </a:p>
          </p:txBody>
        </p:sp>
        <p:sp>
          <p:nvSpPr>
            <p:cNvPr id="665" name="Line 184"/>
            <p:cNvSpPr/>
            <p:nvPr/>
          </p:nvSpPr>
          <p:spPr>
            <a:xfrm flipV="1">
              <a:off x="5396400" y="1262520"/>
              <a:ext cx="360" cy="2206800"/>
            </a:xfrm>
            <a:prstGeom prst="line">
              <a:avLst/>
            </a:prstGeom>
            <a:ln w="6480">
              <a:solidFill>
                <a:schemeClr val="tx1"/>
              </a:solidFill>
              <a:round/>
            </a:ln>
          </p:spPr>
          <p:style>
            <a:lnRef idx="0"/>
            <a:fillRef idx="0"/>
            <a:effectRef idx="0"/>
            <a:fontRef idx="minor"/>
          </p:style>
        </p:sp>
        <p:sp>
          <p:nvSpPr>
            <p:cNvPr id="666" name="Line 185"/>
            <p:cNvSpPr/>
            <p:nvPr/>
          </p:nvSpPr>
          <p:spPr>
            <a:xfrm flipH="1">
              <a:off x="5302080" y="3398400"/>
              <a:ext cx="94320" cy="360"/>
            </a:xfrm>
            <a:prstGeom prst="line">
              <a:avLst/>
            </a:prstGeom>
            <a:ln w="6480">
              <a:solidFill>
                <a:schemeClr val="tx1"/>
              </a:solidFill>
              <a:round/>
            </a:ln>
          </p:spPr>
          <p:style>
            <a:lnRef idx="0"/>
            <a:fillRef idx="0"/>
            <a:effectRef idx="0"/>
            <a:fontRef idx="minor"/>
          </p:style>
        </p:sp>
        <p:sp>
          <p:nvSpPr>
            <p:cNvPr id="667" name="CustomShape 186"/>
            <p:cNvSpPr/>
            <p:nvPr/>
          </p:nvSpPr>
          <p:spPr>
            <a:xfrm>
              <a:off x="4937400" y="3332520"/>
              <a:ext cx="254160" cy="274680"/>
            </a:xfrm>
            <a:prstGeom prst="rect">
              <a:avLst/>
            </a:prstGeom>
            <a:noFill/>
            <a:ln>
              <a:noFill/>
            </a:ln>
          </p:spPr>
          <p:style>
            <a:lnRef idx="0"/>
            <a:fillRef idx="0"/>
            <a:effectRef idx="0"/>
            <a:fontRef idx="minor"/>
          </p:style>
          <p:txBody>
            <a:bodyPr wrap="none" lIns="0" rIns="0" tIns="0" bIns="0"/>
            <a:p>
              <a:pPr>
                <a:lnSpc>
                  <a:spcPct val="100000"/>
                </a:lnSpc>
              </a:pPr>
              <a:r>
                <a:rPr b="0" lang="en-US" sz="1800" spc="-1" strike="noStrike">
                  <a:solidFill>
                    <a:srgbClr val="000000"/>
                  </a:solidFill>
                  <a:latin typeface="Arial"/>
                </a:rPr>
                <a:t>10</a:t>
              </a:r>
              <a:endParaRPr b="0" lang="en-US" sz="1800" spc="-1" strike="noStrike">
                <a:latin typeface="Arial"/>
              </a:endParaRPr>
            </a:p>
          </p:txBody>
        </p:sp>
        <p:sp>
          <p:nvSpPr>
            <p:cNvPr id="668" name="CustomShape 187"/>
            <p:cNvSpPr/>
            <p:nvPr/>
          </p:nvSpPr>
          <p:spPr>
            <a:xfrm>
              <a:off x="5201640" y="3304800"/>
              <a:ext cx="203760" cy="274680"/>
            </a:xfrm>
            <a:prstGeom prst="rect">
              <a:avLst/>
            </a:prstGeom>
            <a:noFill/>
            <a:ln>
              <a:noFill/>
            </a:ln>
          </p:spPr>
          <p:style>
            <a:lnRef idx="0"/>
            <a:fillRef idx="0"/>
            <a:effectRef idx="0"/>
            <a:fontRef idx="minor"/>
          </p:style>
          <p:txBody>
            <a:bodyPr wrap="none" lIns="0" rIns="0" tIns="0" bIns="0"/>
            <a:p>
              <a:pPr>
                <a:lnSpc>
                  <a:spcPct val="100000"/>
                </a:lnSpc>
              </a:pPr>
              <a:r>
                <a:rPr b="0" lang="en-US" sz="1800" spc="-1" strike="noStrike">
                  <a:solidFill>
                    <a:srgbClr val="000000"/>
                  </a:solidFill>
                  <a:latin typeface="Arial"/>
                </a:rPr>
                <a:t>-2</a:t>
              </a:r>
              <a:endParaRPr b="0" lang="en-US" sz="1800" spc="-1" strike="noStrike">
                <a:latin typeface="Arial"/>
              </a:endParaRPr>
            </a:p>
          </p:txBody>
        </p:sp>
        <p:sp>
          <p:nvSpPr>
            <p:cNvPr id="669" name="Line 188"/>
            <p:cNvSpPr/>
            <p:nvPr/>
          </p:nvSpPr>
          <p:spPr>
            <a:xfrm flipH="1">
              <a:off x="5344560" y="3184920"/>
              <a:ext cx="51840" cy="360"/>
            </a:xfrm>
            <a:prstGeom prst="line">
              <a:avLst/>
            </a:prstGeom>
            <a:ln w="6480">
              <a:solidFill>
                <a:schemeClr val="tx1"/>
              </a:solidFill>
              <a:round/>
            </a:ln>
          </p:spPr>
          <p:style>
            <a:lnRef idx="0"/>
            <a:fillRef idx="0"/>
            <a:effectRef idx="0"/>
            <a:fontRef idx="minor"/>
          </p:style>
        </p:sp>
        <p:sp>
          <p:nvSpPr>
            <p:cNvPr id="670" name="Line 189"/>
            <p:cNvSpPr/>
            <p:nvPr/>
          </p:nvSpPr>
          <p:spPr>
            <a:xfrm flipH="1">
              <a:off x="5344560" y="3062160"/>
              <a:ext cx="51840" cy="360"/>
            </a:xfrm>
            <a:prstGeom prst="line">
              <a:avLst/>
            </a:prstGeom>
            <a:ln w="6480">
              <a:solidFill>
                <a:schemeClr val="tx1"/>
              </a:solidFill>
              <a:round/>
            </a:ln>
          </p:spPr>
          <p:style>
            <a:lnRef idx="0"/>
            <a:fillRef idx="0"/>
            <a:effectRef idx="0"/>
            <a:fontRef idx="minor"/>
          </p:style>
        </p:sp>
        <p:sp>
          <p:nvSpPr>
            <p:cNvPr id="671" name="Line 190"/>
            <p:cNvSpPr/>
            <p:nvPr/>
          </p:nvSpPr>
          <p:spPr>
            <a:xfrm flipH="1">
              <a:off x="5344560" y="2971800"/>
              <a:ext cx="51840" cy="360"/>
            </a:xfrm>
            <a:prstGeom prst="line">
              <a:avLst/>
            </a:prstGeom>
            <a:ln w="6480">
              <a:solidFill>
                <a:schemeClr val="tx1"/>
              </a:solidFill>
              <a:round/>
            </a:ln>
          </p:spPr>
          <p:style>
            <a:lnRef idx="0"/>
            <a:fillRef idx="0"/>
            <a:effectRef idx="0"/>
            <a:fontRef idx="minor"/>
          </p:style>
        </p:sp>
        <p:sp>
          <p:nvSpPr>
            <p:cNvPr id="672" name="Line 191"/>
            <p:cNvSpPr/>
            <p:nvPr/>
          </p:nvSpPr>
          <p:spPr>
            <a:xfrm flipH="1">
              <a:off x="5344560" y="2904120"/>
              <a:ext cx="51840" cy="360"/>
            </a:xfrm>
            <a:prstGeom prst="line">
              <a:avLst/>
            </a:prstGeom>
            <a:ln w="6480">
              <a:solidFill>
                <a:schemeClr val="tx1"/>
              </a:solidFill>
              <a:round/>
            </a:ln>
          </p:spPr>
          <p:style>
            <a:lnRef idx="0"/>
            <a:fillRef idx="0"/>
            <a:effectRef idx="0"/>
            <a:fontRef idx="minor"/>
          </p:style>
        </p:sp>
        <p:sp>
          <p:nvSpPr>
            <p:cNvPr id="673" name="Line 192"/>
            <p:cNvSpPr/>
            <p:nvPr/>
          </p:nvSpPr>
          <p:spPr>
            <a:xfrm flipH="1">
              <a:off x="5344560" y="2845800"/>
              <a:ext cx="51840" cy="360"/>
            </a:xfrm>
            <a:prstGeom prst="line">
              <a:avLst/>
            </a:prstGeom>
            <a:ln w="6480">
              <a:solidFill>
                <a:schemeClr val="tx1"/>
              </a:solidFill>
              <a:round/>
            </a:ln>
          </p:spPr>
          <p:style>
            <a:lnRef idx="0"/>
            <a:fillRef idx="0"/>
            <a:effectRef idx="0"/>
            <a:fontRef idx="minor"/>
          </p:style>
        </p:sp>
        <p:sp>
          <p:nvSpPr>
            <p:cNvPr id="674" name="Line 193"/>
            <p:cNvSpPr/>
            <p:nvPr/>
          </p:nvSpPr>
          <p:spPr>
            <a:xfrm flipH="1">
              <a:off x="5344560" y="2797200"/>
              <a:ext cx="51840" cy="360"/>
            </a:xfrm>
            <a:prstGeom prst="line">
              <a:avLst/>
            </a:prstGeom>
            <a:ln w="6480">
              <a:solidFill>
                <a:schemeClr val="tx1"/>
              </a:solidFill>
              <a:round/>
            </a:ln>
          </p:spPr>
          <p:style>
            <a:lnRef idx="0"/>
            <a:fillRef idx="0"/>
            <a:effectRef idx="0"/>
            <a:fontRef idx="minor"/>
          </p:style>
        </p:sp>
        <p:sp>
          <p:nvSpPr>
            <p:cNvPr id="675" name="Line 194"/>
            <p:cNvSpPr/>
            <p:nvPr/>
          </p:nvSpPr>
          <p:spPr>
            <a:xfrm flipH="1">
              <a:off x="5344560" y="2758680"/>
              <a:ext cx="51840" cy="360"/>
            </a:xfrm>
            <a:prstGeom prst="line">
              <a:avLst/>
            </a:prstGeom>
            <a:ln w="6480">
              <a:solidFill>
                <a:schemeClr val="tx1"/>
              </a:solidFill>
              <a:round/>
            </a:ln>
          </p:spPr>
          <p:style>
            <a:lnRef idx="0"/>
            <a:fillRef idx="0"/>
            <a:effectRef idx="0"/>
            <a:fontRef idx="minor"/>
          </p:style>
        </p:sp>
        <p:sp>
          <p:nvSpPr>
            <p:cNvPr id="676" name="Line 195"/>
            <p:cNvSpPr/>
            <p:nvPr/>
          </p:nvSpPr>
          <p:spPr>
            <a:xfrm flipH="1">
              <a:off x="5344560" y="2723040"/>
              <a:ext cx="51840" cy="360"/>
            </a:xfrm>
            <a:prstGeom prst="line">
              <a:avLst/>
            </a:prstGeom>
            <a:ln w="6480">
              <a:solidFill>
                <a:schemeClr val="tx1"/>
              </a:solidFill>
              <a:round/>
            </a:ln>
          </p:spPr>
          <p:style>
            <a:lnRef idx="0"/>
            <a:fillRef idx="0"/>
            <a:effectRef idx="0"/>
            <a:fontRef idx="minor"/>
          </p:style>
        </p:sp>
        <p:sp>
          <p:nvSpPr>
            <p:cNvPr id="677" name="Line 196"/>
            <p:cNvSpPr/>
            <p:nvPr/>
          </p:nvSpPr>
          <p:spPr>
            <a:xfrm flipH="1">
              <a:off x="5302080" y="2687400"/>
              <a:ext cx="94320" cy="360"/>
            </a:xfrm>
            <a:prstGeom prst="line">
              <a:avLst/>
            </a:prstGeom>
            <a:ln w="6480">
              <a:solidFill>
                <a:schemeClr val="tx1"/>
              </a:solidFill>
              <a:round/>
            </a:ln>
          </p:spPr>
          <p:style>
            <a:lnRef idx="0"/>
            <a:fillRef idx="0"/>
            <a:effectRef idx="0"/>
            <a:fontRef idx="minor"/>
          </p:style>
        </p:sp>
        <p:sp>
          <p:nvSpPr>
            <p:cNvPr id="678" name="CustomShape 197"/>
            <p:cNvSpPr/>
            <p:nvPr/>
          </p:nvSpPr>
          <p:spPr>
            <a:xfrm>
              <a:off x="4937400" y="2621520"/>
              <a:ext cx="254160" cy="274680"/>
            </a:xfrm>
            <a:prstGeom prst="rect">
              <a:avLst/>
            </a:prstGeom>
            <a:noFill/>
            <a:ln>
              <a:noFill/>
            </a:ln>
          </p:spPr>
          <p:style>
            <a:lnRef idx="0"/>
            <a:fillRef idx="0"/>
            <a:effectRef idx="0"/>
            <a:fontRef idx="minor"/>
          </p:style>
          <p:txBody>
            <a:bodyPr wrap="none" lIns="0" rIns="0" tIns="0" bIns="0"/>
            <a:p>
              <a:pPr>
                <a:lnSpc>
                  <a:spcPct val="100000"/>
                </a:lnSpc>
              </a:pPr>
              <a:r>
                <a:rPr b="0" lang="en-US" sz="1800" spc="-1" strike="noStrike">
                  <a:solidFill>
                    <a:srgbClr val="000000"/>
                  </a:solidFill>
                  <a:latin typeface="Arial"/>
                </a:rPr>
                <a:t>10</a:t>
              </a:r>
              <a:endParaRPr b="0" lang="en-US" sz="1800" spc="-1" strike="noStrike">
                <a:latin typeface="Arial"/>
              </a:endParaRPr>
            </a:p>
          </p:txBody>
        </p:sp>
        <p:sp>
          <p:nvSpPr>
            <p:cNvPr id="679" name="CustomShape 198"/>
            <p:cNvSpPr/>
            <p:nvPr/>
          </p:nvSpPr>
          <p:spPr>
            <a:xfrm>
              <a:off x="5201640" y="2594160"/>
              <a:ext cx="203760" cy="274680"/>
            </a:xfrm>
            <a:prstGeom prst="rect">
              <a:avLst/>
            </a:prstGeom>
            <a:noFill/>
            <a:ln>
              <a:noFill/>
            </a:ln>
          </p:spPr>
          <p:style>
            <a:lnRef idx="0"/>
            <a:fillRef idx="0"/>
            <a:effectRef idx="0"/>
            <a:fontRef idx="minor"/>
          </p:style>
          <p:txBody>
            <a:bodyPr wrap="none" lIns="0" rIns="0" tIns="0" bIns="0"/>
            <a:p>
              <a:pPr>
                <a:lnSpc>
                  <a:spcPct val="100000"/>
                </a:lnSpc>
              </a:pPr>
              <a:r>
                <a:rPr b="0" lang="en-US" sz="1800" spc="-1" strike="noStrike">
                  <a:solidFill>
                    <a:srgbClr val="000000"/>
                  </a:solidFill>
                  <a:latin typeface="Arial"/>
                </a:rPr>
                <a:t>-1</a:t>
              </a:r>
              <a:endParaRPr b="0" lang="en-US" sz="1800" spc="-1" strike="noStrike">
                <a:latin typeface="Arial"/>
              </a:endParaRPr>
            </a:p>
          </p:txBody>
        </p:sp>
        <p:sp>
          <p:nvSpPr>
            <p:cNvPr id="680" name="Line 199"/>
            <p:cNvSpPr/>
            <p:nvPr/>
          </p:nvSpPr>
          <p:spPr>
            <a:xfrm flipH="1">
              <a:off x="5344560" y="2474280"/>
              <a:ext cx="51840" cy="360"/>
            </a:xfrm>
            <a:prstGeom prst="line">
              <a:avLst/>
            </a:prstGeom>
            <a:ln w="6480">
              <a:solidFill>
                <a:schemeClr val="tx1"/>
              </a:solidFill>
              <a:round/>
            </a:ln>
          </p:spPr>
          <p:style>
            <a:lnRef idx="0"/>
            <a:fillRef idx="0"/>
            <a:effectRef idx="0"/>
            <a:fontRef idx="minor"/>
          </p:style>
        </p:sp>
        <p:sp>
          <p:nvSpPr>
            <p:cNvPr id="681" name="Line 200"/>
            <p:cNvSpPr/>
            <p:nvPr/>
          </p:nvSpPr>
          <p:spPr>
            <a:xfrm flipH="1">
              <a:off x="5344560" y="2348280"/>
              <a:ext cx="51840" cy="360"/>
            </a:xfrm>
            <a:prstGeom prst="line">
              <a:avLst/>
            </a:prstGeom>
            <a:ln w="6480">
              <a:solidFill>
                <a:schemeClr val="tx1"/>
              </a:solidFill>
              <a:round/>
            </a:ln>
          </p:spPr>
          <p:style>
            <a:lnRef idx="0"/>
            <a:fillRef idx="0"/>
            <a:effectRef idx="0"/>
            <a:fontRef idx="minor"/>
          </p:style>
        </p:sp>
        <p:sp>
          <p:nvSpPr>
            <p:cNvPr id="682" name="Line 201"/>
            <p:cNvSpPr/>
            <p:nvPr/>
          </p:nvSpPr>
          <p:spPr>
            <a:xfrm flipH="1">
              <a:off x="5344560" y="2257920"/>
              <a:ext cx="51840" cy="360"/>
            </a:xfrm>
            <a:prstGeom prst="line">
              <a:avLst/>
            </a:prstGeom>
            <a:ln w="6480">
              <a:solidFill>
                <a:schemeClr val="tx1"/>
              </a:solidFill>
              <a:round/>
            </a:ln>
          </p:spPr>
          <p:style>
            <a:lnRef idx="0"/>
            <a:fillRef idx="0"/>
            <a:effectRef idx="0"/>
            <a:fontRef idx="minor"/>
          </p:style>
        </p:sp>
        <p:sp>
          <p:nvSpPr>
            <p:cNvPr id="683" name="Line 202"/>
            <p:cNvSpPr/>
            <p:nvPr/>
          </p:nvSpPr>
          <p:spPr>
            <a:xfrm flipH="1">
              <a:off x="5344560" y="2189880"/>
              <a:ext cx="51840" cy="360"/>
            </a:xfrm>
            <a:prstGeom prst="line">
              <a:avLst/>
            </a:prstGeom>
            <a:ln w="6480">
              <a:solidFill>
                <a:schemeClr val="tx1"/>
              </a:solidFill>
              <a:round/>
            </a:ln>
          </p:spPr>
          <p:style>
            <a:lnRef idx="0"/>
            <a:fillRef idx="0"/>
            <a:effectRef idx="0"/>
            <a:fontRef idx="minor"/>
          </p:style>
        </p:sp>
        <p:sp>
          <p:nvSpPr>
            <p:cNvPr id="684" name="Line 203"/>
            <p:cNvSpPr/>
            <p:nvPr/>
          </p:nvSpPr>
          <p:spPr>
            <a:xfrm flipH="1">
              <a:off x="5344560" y="2131920"/>
              <a:ext cx="51840" cy="360"/>
            </a:xfrm>
            <a:prstGeom prst="line">
              <a:avLst/>
            </a:prstGeom>
            <a:ln w="6480">
              <a:solidFill>
                <a:schemeClr val="tx1"/>
              </a:solidFill>
              <a:round/>
            </a:ln>
          </p:spPr>
          <p:style>
            <a:lnRef idx="0"/>
            <a:fillRef idx="0"/>
            <a:effectRef idx="0"/>
            <a:fontRef idx="minor"/>
          </p:style>
        </p:sp>
        <p:sp>
          <p:nvSpPr>
            <p:cNvPr id="685" name="Line 204"/>
            <p:cNvSpPr/>
            <p:nvPr/>
          </p:nvSpPr>
          <p:spPr>
            <a:xfrm flipH="1">
              <a:off x="5344560" y="2086560"/>
              <a:ext cx="51840" cy="360"/>
            </a:xfrm>
            <a:prstGeom prst="line">
              <a:avLst/>
            </a:prstGeom>
            <a:ln w="6480">
              <a:solidFill>
                <a:schemeClr val="tx1"/>
              </a:solidFill>
              <a:round/>
            </a:ln>
          </p:spPr>
          <p:style>
            <a:lnRef idx="0"/>
            <a:fillRef idx="0"/>
            <a:effectRef idx="0"/>
            <a:fontRef idx="minor"/>
          </p:style>
        </p:sp>
        <p:sp>
          <p:nvSpPr>
            <p:cNvPr id="686" name="Line 205"/>
            <p:cNvSpPr/>
            <p:nvPr/>
          </p:nvSpPr>
          <p:spPr>
            <a:xfrm flipH="1">
              <a:off x="5344560" y="2044440"/>
              <a:ext cx="51840" cy="360"/>
            </a:xfrm>
            <a:prstGeom prst="line">
              <a:avLst/>
            </a:prstGeom>
            <a:ln w="6480">
              <a:solidFill>
                <a:schemeClr val="tx1"/>
              </a:solidFill>
              <a:round/>
            </a:ln>
          </p:spPr>
          <p:style>
            <a:lnRef idx="0"/>
            <a:fillRef idx="0"/>
            <a:effectRef idx="0"/>
            <a:fontRef idx="minor"/>
          </p:style>
        </p:sp>
        <p:sp>
          <p:nvSpPr>
            <p:cNvPr id="687" name="Line 206"/>
            <p:cNvSpPr/>
            <p:nvPr/>
          </p:nvSpPr>
          <p:spPr>
            <a:xfrm flipH="1">
              <a:off x="5344560" y="2009160"/>
              <a:ext cx="51840" cy="360"/>
            </a:xfrm>
            <a:prstGeom prst="line">
              <a:avLst/>
            </a:prstGeom>
            <a:ln w="6480">
              <a:solidFill>
                <a:schemeClr val="tx1"/>
              </a:solidFill>
              <a:round/>
            </a:ln>
          </p:spPr>
          <p:style>
            <a:lnRef idx="0"/>
            <a:fillRef idx="0"/>
            <a:effectRef idx="0"/>
            <a:fontRef idx="minor"/>
          </p:style>
        </p:sp>
        <p:sp>
          <p:nvSpPr>
            <p:cNvPr id="688" name="Line 207"/>
            <p:cNvSpPr/>
            <p:nvPr/>
          </p:nvSpPr>
          <p:spPr>
            <a:xfrm flipH="1">
              <a:off x="5302080" y="1976760"/>
              <a:ext cx="94320" cy="360"/>
            </a:xfrm>
            <a:prstGeom prst="line">
              <a:avLst/>
            </a:prstGeom>
            <a:ln w="6480">
              <a:solidFill>
                <a:schemeClr val="tx1"/>
              </a:solidFill>
              <a:round/>
            </a:ln>
          </p:spPr>
          <p:style>
            <a:lnRef idx="0"/>
            <a:fillRef idx="0"/>
            <a:effectRef idx="0"/>
            <a:fontRef idx="minor"/>
          </p:style>
        </p:sp>
        <p:sp>
          <p:nvSpPr>
            <p:cNvPr id="689" name="CustomShape 208"/>
            <p:cNvSpPr/>
            <p:nvPr/>
          </p:nvSpPr>
          <p:spPr>
            <a:xfrm>
              <a:off x="4934160" y="1907640"/>
              <a:ext cx="254160" cy="274680"/>
            </a:xfrm>
            <a:prstGeom prst="rect">
              <a:avLst/>
            </a:prstGeom>
            <a:noFill/>
            <a:ln>
              <a:noFill/>
            </a:ln>
          </p:spPr>
          <p:style>
            <a:lnRef idx="0"/>
            <a:fillRef idx="0"/>
            <a:effectRef idx="0"/>
            <a:fontRef idx="minor"/>
          </p:style>
          <p:txBody>
            <a:bodyPr wrap="none" lIns="0" rIns="0" tIns="0" bIns="0"/>
            <a:p>
              <a:pPr>
                <a:lnSpc>
                  <a:spcPct val="100000"/>
                </a:lnSpc>
              </a:pPr>
              <a:r>
                <a:rPr b="0" lang="en-US" sz="1800" spc="-1" strike="noStrike">
                  <a:solidFill>
                    <a:srgbClr val="000000"/>
                  </a:solidFill>
                  <a:latin typeface="Arial"/>
                </a:rPr>
                <a:t>10</a:t>
              </a:r>
              <a:endParaRPr b="0" lang="en-US" sz="1800" spc="-1" strike="noStrike">
                <a:latin typeface="Arial"/>
              </a:endParaRPr>
            </a:p>
          </p:txBody>
        </p:sp>
        <p:sp>
          <p:nvSpPr>
            <p:cNvPr id="690" name="CustomShape 209"/>
            <p:cNvSpPr/>
            <p:nvPr/>
          </p:nvSpPr>
          <p:spPr>
            <a:xfrm>
              <a:off x="5178240" y="1879920"/>
              <a:ext cx="127440" cy="274680"/>
            </a:xfrm>
            <a:prstGeom prst="rect">
              <a:avLst/>
            </a:prstGeom>
            <a:noFill/>
            <a:ln>
              <a:noFill/>
            </a:ln>
          </p:spPr>
          <p:style>
            <a:lnRef idx="0"/>
            <a:fillRef idx="0"/>
            <a:effectRef idx="0"/>
            <a:fontRef idx="minor"/>
          </p:style>
          <p:txBody>
            <a:bodyPr wrap="none" lIns="0" rIns="0" tIns="0" bIns="0"/>
            <a:p>
              <a:pPr>
                <a:lnSpc>
                  <a:spcPct val="100000"/>
                </a:lnSpc>
              </a:pPr>
              <a:r>
                <a:rPr b="0" lang="en-US" sz="1800" spc="-1" strike="noStrike">
                  <a:solidFill>
                    <a:srgbClr val="000000"/>
                  </a:solidFill>
                  <a:latin typeface="Arial"/>
                </a:rPr>
                <a:t>0</a:t>
              </a:r>
              <a:endParaRPr b="0" lang="en-US" sz="1800" spc="-1" strike="noStrike">
                <a:latin typeface="Arial"/>
              </a:endParaRPr>
            </a:p>
          </p:txBody>
        </p:sp>
        <p:sp>
          <p:nvSpPr>
            <p:cNvPr id="691" name="Line 210"/>
            <p:cNvSpPr/>
            <p:nvPr/>
          </p:nvSpPr>
          <p:spPr>
            <a:xfrm flipH="1">
              <a:off x="5344560" y="1763640"/>
              <a:ext cx="51840" cy="360"/>
            </a:xfrm>
            <a:prstGeom prst="line">
              <a:avLst/>
            </a:prstGeom>
            <a:ln w="6480">
              <a:solidFill>
                <a:schemeClr val="tx1"/>
              </a:solidFill>
              <a:round/>
            </a:ln>
          </p:spPr>
          <p:style>
            <a:lnRef idx="0"/>
            <a:fillRef idx="0"/>
            <a:effectRef idx="0"/>
            <a:fontRef idx="minor"/>
          </p:style>
        </p:sp>
        <p:sp>
          <p:nvSpPr>
            <p:cNvPr id="692" name="Line 211"/>
            <p:cNvSpPr/>
            <p:nvPr/>
          </p:nvSpPr>
          <p:spPr>
            <a:xfrm flipH="1">
              <a:off x="5344560" y="1637280"/>
              <a:ext cx="51840" cy="360"/>
            </a:xfrm>
            <a:prstGeom prst="line">
              <a:avLst/>
            </a:prstGeom>
            <a:ln w="6480">
              <a:solidFill>
                <a:schemeClr val="tx1"/>
              </a:solidFill>
              <a:round/>
            </a:ln>
          </p:spPr>
          <p:style>
            <a:lnRef idx="0"/>
            <a:fillRef idx="0"/>
            <a:effectRef idx="0"/>
            <a:fontRef idx="minor"/>
          </p:style>
        </p:sp>
        <p:sp>
          <p:nvSpPr>
            <p:cNvPr id="693" name="Line 212"/>
            <p:cNvSpPr/>
            <p:nvPr/>
          </p:nvSpPr>
          <p:spPr>
            <a:xfrm flipH="1">
              <a:off x="5344560" y="1546920"/>
              <a:ext cx="51840" cy="360"/>
            </a:xfrm>
            <a:prstGeom prst="line">
              <a:avLst/>
            </a:prstGeom>
            <a:ln w="6480">
              <a:solidFill>
                <a:schemeClr val="tx1"/>
              </a:solidFill>
              <a:round/>
            </a:ln>
          </p:spPr>
          <p:style>
            <a:lnRef idx="0"/>
            <a:fillRef idx="0"/>
            <a:effectRef idx="0"/>
            <a:fontRef idx="minor"/>
          </p:style>
        </p:sp>
        <p:sp>
          <p:nvSpPr>
            <p:cNvPr id="694" name="Line 213"/>
            <p:cNvSpPr/>
            <p:nvPr/>
          </p:nvSpPr>
          <p:spPr>
            <a:xfrm flipH="1">
              <a:off x="5344560" y="1479240"/>
              <a:ext cx="51840" cy="360"/>
            </a:xfrm>
            <a:prstGeom prst="line">
              <a:avLst/>
            </a:prstGeom>
            <a:ln w="6480">
              <a:solidFill>
                <a:schemeClr val="tx1"/>
              </a:solidFill>
              <a:round/>
            </a:ln>
          </p:spPr>
          <p:style>
            <a:lnRef idx="0"/>
            <a:fillRef idx="0"/>
            <a:effectRef idx="0"/>
            <a:fontRef idx="minor"/>
          </p:style>
        </p:sp>
        <p:sp>
          <p:nvSpPr>
            <p:cNvPr id="695" name="Line 214"/>
            <p:cNvSpPr/>
            <p:nvPr/>
          </p:nvSpPr>
          <p:spPr>
            <a:xfrm flipH="1">
              <a:off x="5344560" y="1420920"/>
              <a:ext cx="51840" cy="360"/>
            </a:xfrm>
            <a:prstGeom prst="line">
              <a:avLst/>
            </a:prstGeom>
            <a:ln w="6480">
              <a:solidFill>
                <a:schemeClr val="tx1"/>
              </a:solidFill>
              <a:round/>
            </a:ln>
          </p:spPr>
          <p:style>
            <a:lnRef idx="0"/>
            <a:fillRef idx="0"/>
            <a:effectRef idx="0"/>
            <a:fontRef idx="minor"/>
          </p:style>
        </p:sp>
        <p:sp>
          <p:nvSpPr>
            <p:cNvPr id="696" name="Line 215"/>
            <p:cNvSpPr/>
            <p:nvPr/>
          </p:nvSpPr>
          <p:spPr>
            <a:xfrm flipH="1">
              <a:off x="5344560" y="1372680"/>
              <a:ext cx="51840" cy="360"/>
            </a:xfrm>
            <a:prstGeom prst="line">
              <a:avLst/>
            </a:prstGeom>
            <a:ln w="6480">
              <a:solidFill>
                <a:schemeClr val="tx1"/>
              </a:solidFill>
              <a:round/>
            </a:ln>
          </p:spPr>
          <p:style>
            <a:lnRef idx="0"/>
            <a:fillRef idx="0"/>
            <a:effectRef idx="0"/>
            <a:fontRef idx="minor"/>
          </p:style>
        </p:sp>
        <p:sp>
          <p:nvSpPr>
            <p:cNvPr id="697" name="Line 216"/>
            <p:cNvSpPr/>
            <p:nvPr/>
          </p:nvSpPr>
          <p:spPr>
            <a:xfrm flipH="1">
              <a:off x="5344560" y="1333800"/>
              <a:ext cx="51840" cy="360"/>
            </a:xfrm>
            <a:prstGeom prst="line">
              <a:avLst/>
            </a:prstGeom>
            <a:ln w="6480">
              <a:solidFill>
                <a:schemeClr val="tx1"/>
              </a:solidFill>
              <a:round/>
            </a:ln>
          </p:spPr>
          <p:style>
            <a:lnRef idx="0"/>
            <a:fillRef idx="0"/>
            <a:effectRef idx="0"/>
            <a:fontRef idx="minor"/>
          </p:style>
        </p:sp>
        <p:sp>
          <p:nvSpPr>
            <p:cNvPr id="698" name="Line 217"/>
            <p:cNvSpPr/>
            <p:nvPr/>
          </p:nvSpPr>
          <p:spPr>
            <a:xfrm flipH="1">
              <a:off x="5344560" y="1298160"/>
              <a:ext cx="51840" cy="360"/>
            </a:xfrm>
            <a:prstGeom prst="line">
              <a:avLst/>
            </a:prstGeom>
            <a:ln w="6480">
              <a:solidFill>
                <a:schemeClr val="tx1"/>
              </a:solidFill>
              <a:round/>
            </a:ln>
          </p:spPr>
          <p:style>
            <a:lnRef idx="0"/>
            <a:fillRef idx="0"/>
            <a:effectRef idx="0"/>
            <a:fontRef idx="minor"/>
          </p:style>
        </p:sp>
        <p:sp>
          <p:nvSpPr>
            <p:cNvPr id="699" name="Line 218"/>
            <p:cNvSpPr/>
            <p:nvPr/>
          </p:nvSpPr>
          <p:spPr>
            <a:xfrm flipH="1">
              <a:off x="5302080" y="1262520"/>
              <a:ext cx="94320" cy="360"/>
            </a:xfrm>
            <a:prstGeom prst="line">
              <a:avLst/>
            </a:prstGeom>
            <a:ln w="6480">
              <a:solidFill>
                <a:schemeClr val="tx1"/>
              </a:solidFill>
              <a:round/>
            </a:ln>
          </p:spPr>
          <p:style>
            <a:lnRef idx="0"/>
            <a:fillRef idx="0"/>
            <a:effectRef idx="0"/>
            <a:fontRef idx="minor"/>
          </p:style>
        </p:sp>
        <p:sp>
          <p:nvSpPr>
            <p:cNvPr id="700" name="CustomShape 219"/>
            <p:cNvSpPr/>
            <p:nvPr/>
          </p:nvSpPr>
          <p:spPr>
            <a:xfrm>
              <a:off x="4934160" y="1196640"/>
              <a:ext cx="254160" cy="274680"/>
            </a:xfrm>
            <a:prstGeom prst="rect">
              <a:avLst/>
            </a:prstGeom>
            <a:noFill/>
            <a:ln>
              <a:noFill/>
            </a:ln>
          </p:spPr>
          <p:style>
            <a:lnRef idx="0"/>
            <a:fillRef idx="0"/>
            <a:effectRef idx="0"/>
            <a:fontRef idx="minor"/>
          </p:style>
          <p:txBody>
            <a:bodyPr wrap="none" lIns="0" rIns="0" tIns="0" bIns="0"/>
            <a:p>
              <a:pPr>
                <a:lnSpc>
                  <a:spcPct val="100000"/>
                </a:lnSpc>
              </a:pPr>
              <a:r>
                <a:rPr b="0" lang="en-US" sz="1800" spc="-1" strike="noStrike">
                  <a:solidFill>
                    <a:srgbClr val="000000"/>
                  </a:solidFill>
                  <a:latin typeface="Arial"/>
                </a:rPr>
                <a:t>10</a:t>
              </a:r>
              <a:endParaRPr b="0" lang="en-US" sz="1800" spc="-1" strike="noStrike">
                <a:latin typeface="Arial"/>
              </a:endParaRPr>
            </a:p>
          </p:txBody>
        </p:sp>
        <p:sp>
          <p:nvSpPr>
            <p:cNvPr id="701" name="CustomShape 220"/>
            <p:cNvSpPr/>
            <p:nvPr/>
          </p:nvSpPr>
          <p:spPr>
            <a:xfrm>
              <a:off x="5178240" y="1169280"/>
              <a:ext cx="127440" cy="274680"/>
            </a:xfrm>
            <a:prstGeom prst="rect">
              <a:avLst/>
            </a:prstGeom>
            <a:noFill/>
            <a:ln>
              <a:noFill/>
            </a:ln>
          </p:spPr>
          <p:style>
            <a:lnRef idx="0"/>
            <a:fillRef idx="0"/>
            <a:effectRef idx="0"/>
            <a:fontRef idx="minor"/>
          </p:style>
          <p:txBody>
            <a:bodyPr wrap="none" lIns="0" rIns="0" tIns="0" bIns="0"/>
            <a:p>
              <a:pPr>
                <a:lnSpc>
                  <a:spcPct val="100000"/>
                </a:lnSpc>
              </a:pPr>
              <a:r>
                <a:rPr b="0" lang="en-US" sz="1800" spc="-1" strike="noStrike">
                  <a:solidFill>
                    <a:srgbClr val="000000"/>
                  </a:solidFill>
                  <a:latin typeface="Arial"/>
                </a:rPr>
                <a:t>1</a:t>
              </a:r>
              <a:endParaRPr b="0" lang="en-US" sz="1800" spc="-1" strike="noStrike">
                <a:latin typeface="Arial"/>
              </a:endParaRPr>
            </a:p>
          </p:txBody>
        </p:sp>
        <p:sp>
          <p:nvSpPr>
            <p:cNvPr id="702" name="CustomShape 221"/>
            <p:cNvSpPr/>
            <p:nvPr/>
          </p:nvSpPr>
          <p:spPr>
            <a:xfrm>
              <a:off x="5655600" y="2972160"/>
              <a:ext cx="513360" cy="426240"/>
            </a:xfrm>
            <a:custGeom>
              <a:avLst/>
              <a:gdLst/>
              <a:ahLst/>
              <a:rect l="l" t="t" r="r" b="b"/>
              <a:pathLst>
                <a:path w="192" h="233">
                  <a:moveTo>
                    <a:pt x="0" y="232"/>
                  </a:moveTo>
                  <a:lnTo>
                    <a:pt x="0" y="233"/>
                  </a:lnTo>
                  <a:lnTo>
                    <a:pt x="0" y="0"/>
                  </a:lnTo>
                  <a:lnTo>
                    <a:pt x="192" y="0"/>
                  </a:lnTo>
                  <a:lnTo>
                    <a:pt x="192" y="233"/>
                  </a:lnTo>
                  <a:lnTo>
                    <a:pt x="0" y="233"/>
                  </a:lnTo>
                </a:path>
              </a:pathLst>
            </a:custGeom>
            <a:noFill/>
            <a:ln w="3240">
              <a:solidFill>
                <a:srgbClr val="000000"/>
              </a:solidFill>
              <a:round/>
            </a:ln>
          </p:spPr>
          <p:style>
            <a:lnRef idx="0"/>
            <a:fillRef idx="0"/>
            <a:effectRef idx="0"/>
            <a:fontRef idx="minor"/>
          </p:style>
        </p:sp>
        <p:sp>
          <p:nvSpPr>
            <p:cNvPr id="703" name="Line 222"/>
            <p:cNvSpPr/>
            <p:nvPr/>
          </p:nvSpPr>
          <p:spPr>
            <a:xfrm>
              <a:off x="5660280" y="3184920"/>
              <a:ext cx="499320" cy="360"/>
            </a:xfrm>
            <a:prstGeom prst="line">
              <a:avLst/>
            </a:prstGeom>
            <a:ln w="3240">
              <a:solidFill>
                <a:srgbClr val="000000"/>
              </a:solidFill>
              <a:round/>
            </a:ln>
          </p:spPr>
          <p:style>
            <a:lnRef idx="0"/>
            <a:fillRef idx="0"/>
            <a:effectRef idx="0"/>
            <a:fontRef idx="minor"/>
          </p:style>
        </p:sp>
        <p:sp>
          <p:nvSpPr>
            <p:cNvPr id="704" name="Line 223"/>
            <p:cNvSpPr/>
            <p:nvPr/>
          </p:nvSpPr>
          <p:spPr>
            <a:xfrm>
              <a:off x="5909760" y="2428920"/>
              <a:ext cx="360" cy="542880"/>
            </a:xfrm>
            <a:prstGeom prst="line">
              <a:avLst/>
            </a:prstGeom>
            <a:ln w="3240">
              <a:solidFill>
                <a:srgbClr val="000000"/>
              </a:solidFill>
              <a:round/>
            </a:ln>
          </p:spPr>
          <p:style>
            <a:lnRef idx="0"/>
            <a:fillRef idx="0"/>
            <a:effectRef idx="0"/>
            <a:fontRef idx="minor"/>
          </p:style>
        </p:sp>
        <p:sp>
          <p:nvSpPr>
            <p:cNvPr id="705" name="Line 224"/>
            <p:cNvSpPr/>
            <p:nvPr/>
          </p:nvSpPr>
          <p:spPr>
            <a:xfrm>
              <a:off x="5782680" y="2428920"/>
              <a:ext cx="259200" cy="360"/>
            </a:xfrm>
            <a:prstGeom prst="line">
              <a:avLst/>
            </a:prstGeom>
            <a:ln w="3240">
              <a:solidFill>
                <a:srgbClr val="000000"/>
              </a:solidFill>
              <a:round/>
            </a:ln>
          </p:spPr>
          <p:style>
            <a:lnRef idx="0"/>
            <a:fillRef idx="0"/>
            <a:effectRef idx="0"/>
            <a:fontRef idx="minor"/>
          </p:style>
        </p:sp>
        <p:sp>
          <p:nvSpPr>
            <p:cNvPr id="706" name="CustomShape 225"/>
            <p:cNvSpPr/>
            <p:nvPr/>
          </p:nvSpPr>
          <p:spPr>
            <a:xfrm>
              <a:off x="6687720" y="2435760"/>
              <a:ext cx="513360" cy="623160"/>
            </a:xfrm>
            <a:custGeom>
              <a:avLst/>
              <a:gdLst/>
              <a:ahLst/>
              <a:rect l="l" t="t" r="r" b="b"/>
              <a:pathLst>
                <a:path w="192" h="339">
                  <a:moveTo>
                    <a:pt x="0" y="338"/>
                  </a:moveTo>
                  <a:lnTo>
                    <a:pt x="0" y="339"/>
                  </a:lnTo>
                  <a:lnTo>
                    <a:pt x="0" y="0"/>
                  </a:lnTo>
                  <a:lnTo>
                    <a:pt x="192" y="0"/>
                  </a:lnTo>
                  <a:lnTo>
                    <a:pt x="192" y="339"/>
                  </a:lnTo>
                  <a:lnTo>
                    <a:pt x="0" y="339"/>
                  </a:lnTo>
                </a:path>
              </a:pathLst>
            </a:custGeom>
            <a:noFill/>
            <a:ln w="3240">
              <a:solidFill>
                <a:srgbClr val="000000"/>
              </a:solidFill>
              <a:round/>
            </a:ln>
          </p:spPr>
          <p:style>
            <a:lnRef idx="0"/>
            <a:fillRef idx="0"/>
            <a:effectRef idx="0"/>
            <a:fontRef idx="minor"/>
          </p:style>
        </p:sp>
        <p:sp>
          <p:nvSpPr>
            <p:cNvPr id="707" name="Line 226"/>
            <p:cNvSpPr/>
            <p:nvPr/>
          </p:nvSpPr>
          <p:spPr>
            <a:xfrm>
              <a:off x="6696720" y="2778120"/>
              <a:ext cx="495000" cy="360"/>
            </a:xfrm>
            <a:prstGeom prst="line">
              <a:avLst/>
            </a:prstGeom>
            <a:ln w="3240">
              <a:solidFill>
                <a:srgbClr val="000000"/>
              </a:solidFill>
              <a:round/>
            </a:ln>
          </p:spPr>
          <p:style>
            <a:lnRef idx="0"/>
            <a:fillRef idx="0"/>
            <a:effectRef idx="0"/>
            <a:fontRef idx="minor"/>
          </p:style>
        </p:sp>
        <p:sp>
          <p:nvSpPr>
            <p:cNvPr id="708" name="Line 227"/>
            <p:cNvSpPr/>
            <p:nvPr/>
          </p:nvSpPr>
          <p:spPr>
            <a:xfrm>
              <a:off x="6946560" y="1304640"/>
              <a:ext cx="360" cy="1130760"/>
            </a:xfrm>
            <a:prstGeom prst="line">
              <a:avLst/>
            </a:prstGeom>
            <a:ln w="3240">
              <a:solidFill>
                <a:srgbClr val="000000"/>
              </a:solidFill>
              <a:round/>
            </a:ln>
          </p:spPr>
          <p:style>
            <a:lnRef idx="0"/>
            <a:fillRef idx="0"/>
            <a:effectRef idx="0"/>
            <a:fontRef idx="minor"/>
          </p:style>
        </p:sp>
        <p:sp>
          <p:nvSpPr>
            <p:cNvPr id="709" name="Line 228"/>
            <p:cNvSpPr/>
            <p:nvPr/>
          </p:nvSpPr>
          <p:spPr>
            <a:xfrm>
              <a:off x="6814440" y="1304640"/>
              <a:ext cx="259200" cy="360"/>
            </a:xfrm>
            <a:prstGeom prst="line">
              <a:avLst/>
            </a:prstGeom>
            <a:ln w="3240">
              <a:solidFill>
                <a:srgbClr val="000000"/>
              </a:solidFill>
              <a:round/>
            </a:ln>
          </p:spPr>
          <p:style>
            <a:lnRef idx="0"/>
            <a:fillRef idx="0"/>
            <a:effectRef idx="0"/>
            <a:fontRef idx="minor"/>
          </p:style>
        </p:sp>
        <p:sp>
          <p:nvSpPr>
            <p:cNvPr id="710" name="Line 229"/>
            <p:cNvSpPr/>
            <p:nvPr/>
          </p:nvSpPr>
          <p:spPr>
            <a:xfrm>
              <a:off x="6946560" y="3058920"/>
              <a:ext cx="360" cy="339480"/>
            </a:xfrm>
            <a:prstGeom prst="line">
              <a:avLst/>
            </a:prstGeom>
            <a:ln w="3240">
              <a:solidFill>
                <a:srgbClr val="000000"/>
              </a:solidFill>
              <a:round/>
            </a:ln>
          </p:spPr>
          <p:style>
            <a:lnRef idx="0"/>
            <a:fillRef idx="0"/>
            <a:effectRef idx="0"/>
            <a:fontRef idx="minor"/>
          </p:style>
        </p:sp>
        <p:sp>
          <p:nvSpPr>
            <p:cNvPr id="711" name="Line 230"/>
            <p:cNvSpPr/>
            <p:nvPr/>
          </p:nvSpPr>
          <p:spPr>
            <a:xfrm>
              <a:off x="6814440" y="3398400"/>
              <a:ext cx="259200" cy="360"/>
            </a:xfrm>
            <a:prstGeom prst="line">
              <a:avLst/>
            </a:prstGeom>
            <a:ln w="3240">
              <a:solidFill>
                <a:srgbClr val="000000"/>
              </a:solidFill>
              <a:round/>
            </a:ln>
          </p:spPr>
          <p:style>
            <a:lnRef idx="0"/>
            <a:fillRef idx="0"/>
            <a:effectRef idx="0"/>
            <a:fontRef idx="minor"/>
          </p:style>
        </p:sp>
        <p:sp>
          <p:nvSpPr>
            <p:cNvPr id="712" name="Line 231"/>
            <p:cNvSpPr/>
            <p:nvPr/>
          </p:nvSpPr>
          <p:spPr>
            <a:xfrm>
              <a:off x="5935320" y="1207800"/>
              <a:ext cx="1015200" cy="360"/>
            </a:xfrm>
            <a:prstGeom prst="line">
              <a:avLst/>
            </a:prstGeom>
            <a:ln w="6480">
              <a:solidFill>
                <a:srgbClr val="000000"/>
              </a:solidFill>
              <a:round/>
            </a:ln>
          </p:spPr>
          <p:style>
            <a:lnRef idx="0"/>
            <a:fillRef idx="0"/>
            <a:effectRef idx="0"/>
            <a:fontRef idx="minor"/>
          </p:style>
        </p:sp>
        <p:sp>
          <p:nvSpPr>
            <p:cNvPr id="713" name="Line 232"/>
            <p:cNvSpPr/>
            <p:nvPr/>
          </p:nvSpPr>
          <p:spPr>
            <a:xfrm>
              <a:off x="5924160" y="1207800"/>
              <a:ext cx="360" cy="57960"/>
            </a:xfrm>
            <a:prstGeom prst="line">
              <a:avLst/>
            </a:prstGeom>
            <a:ln w="6480">
              <a:solidFill>
                <a:srgbClr val="000000"/>
              </a:solidFill>
              <a:round/>
            </a:ln>
          </p:spPr>
          <p:style>
            <a:lnRef idx="0"/>
            <a:fillRef idx="0"/>
            <a:effectRef idx="0"/>
            <a:fontRef idx="minor"/>
          </p:style>
        </p:sp>
        <p:sp>
          <p:nvSpPr>
            <p:cNvPr id="714" name="Line 233"/>
            <p:cNvSpPr/>
            <p:nvPr/>
          </p:nvSpPr>
          <p:spPr>
            <a:xfrm>
              <a:off x="6951240" y="1207800"/>
              <a:ext cx="360" cy="57960"/>
            </a:xfrm>
            <a:prstGeom prst="line">
              <a:avLst/>
            </a:prstGeom>
            <a:ln w="6480">
              <a:solidFill>
                <a:srgbClr val="000000"/>
              </a:solidFill>
              <a:round/>
            </a:ln>
          </p:spPr>
          <p:style>
            <a:lnRef idx="0"/>
            <a:fillRef idx="0"/>
            <a:effectRef idx="0"/>
            <a:fontRef idx="minor"/>
          </p:style>
        </p:sp>
        <p:sp>
          <p:nvSpPr>
            <p:cNvPr id="715" name="CustomShape 234"/>
            <p:cNvSpPr/>
            <p:nvPr/>
          </p:nvSpPr>
          <p:spPr>
            <a:xfrm>
              <a:off x="6382080" y="1025280"/>
              <a:ext cx="177840" cy="274680"/>
            </a:xfrm>
            <a:prstGeom prst="rect">
              <a:avLst/>
            </a:prstGeom>
            <a:noFill/>
            <a:ln>
              <a:noFill/>
            </a:ln>
          </p:spPr>
          <p:style>
            <a:lnRef idx="0"/>
            <a:fillRef idx="0"/>
            <a:effectRef idx="0"/>
            <a:fontRef idx="minor"/>
          </p:style>
          <p:txBody>
            <a:bodyPr wrap="none" lIns="0" rIns="0" tIns="0" bIns="0"/>
            <a:p>
              <a:pPr>
                <a:lnSpc>
                  <a:spcPct val="100000"/>
                </a:lnSpc>
              </a:pPr>
              <a:r>
                <a:rPr b="0" lang="en-US" sz="1800" spc="-1" strike="noStrike">
                  <a:solidFill>
                    <a:srgbClr val="000000"/>
                  </a:solidFill>
                  <a:latin typeface="Arial"/>
                </a:rPr>
                <a:t>**</a:t>
              </a:r>
              <a:endParaRPr b="0" lang="en-US" sz="1800" spc="-1" strike="noStrike">
                <a:latin typeface="Arial"/>
              </a:endParaRPr>
            </a:p>
          </p:txBody>
        </p:sp>
        <p:sp>
          <p:nvSpPr>
            <p:cNvPr id="716" name="CustomShape 235"/>
            <p:cNvSpPr/>
            <p:nvPr/>
          </p:nvSpPr>
          <p:spPr>
            <a:xfrm rot="16200000">
              <a:off x="3404160" y="2224080"/>
              <a:ext cx="2449800" cy="274320"/>
            </a:xfrm>
            <a:prstGeom prst="rect">
              <a:avLst/>
            </a:prstGeom>
            <a:noFill/>
            <a:ln>
              <a:noFill/>
            </a:ln>
          </p:spPr>
          <p:style>
            <a:lnRef idx="0"/>
            <a:fillRef idx="0"/>
            <a:effectRef idx="0"/>
            <a:fontRef idx="minor"/>
          </p:style>
          <p:txBody>
            <a:bodyPr wrap="none" lIns="0" rIns="0" tIns="0" bIns="0"/>
            <a:p>
              <a:pPr>
                <a:lnSpc>
                  <a:spcPct val="100000"/>
                </a:lnSpc>
              </a:pPr>
              <a:r>
                <a:rPr b="0" lang="en-US" sz="1800" spc="-1" strike="noStrike">
                  <a:solidFill>
                    <a:srgbClr val="000000"/>
                  </a:solidFill>
                  <a:latin typeface="Arial"/>
                </a:rPr>
                <a:t>relative sAxl levels [a.u.]</a:t>
              </a:r>
              <a:endParaRPr b="0" lang="en-US" sz="1800" spc="-1" strike="noStrike">
                <a:latin typeface="Arial"/>
              </a:endParaRPr>
            </a:p>
          </p:txBody>
        </p:sp>
      </p:grpSp>
    </p:spTree>
  </p:cSld>
  <p:timing>
    <p:tnLst>
      <p:par>
        <p:cTn id="23" dur="indefinite" restart="never" nodeType="tmRoot">
          <p:childTnLst>
            <p:seq>
              <p:cTn id="24" dur="indefinite" nodeType="mainSeq"/>
              <p:prevCondLst>
                <p:cond delay="0" evt="onPrev">
                  <p:tgtEl>
                    <p:sldTgt/>
                  </p:tgtEl>
                </p:cond>
              </p:prevCondLst>
              <p:nextCondLst>
                <p:cond delay="0" evt="onNext">
                  <p:tgtEl>
                    <p:sldTgt/>
                  </p:tgtEl>
                </p:cond>
              </p:nextCondLst>
            </p:seq>
          </p:childTnLst>
        </p:cTn>
      </p:par>
    </p:tnLst>
  </p:timing>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17" name="CustomShape 1"/>
          <p:cNvSpPr/>
          <p:nvPr/>
        </p:nvSpPr>
        <p:spPr>
          <a:xfrm>
            <a:off x="2051640" y="591120"/>
            <a:ext cx="5256360" cy="456120"/>
          </a:xfrm>
          <a:prstGeom prst="rect">
            <a:avLst/>
          </a:prstGeom>
          <a:noFill/>
          <a:ln>
            <a:noFill/>
          </a:ln>
        </p:spPr>
        <p:style>
          <a:lnRef idx="0"/>
          <a:fillRef idx="0"/>
          <a:effectRef idx="0"/>
          <a:fontRef idx="minor"/>
        </p:style>
        <p:txBody>
          <a:bodyPr lIns="90000" rIns="90000" tIns="45000" bIns="45000"/>
          <a:p>
            <a:pPr algn="ctr">
              <a:lnSpc>
                <a:spcPct val="100000"/>
              </a:lnSpc>
            </a:pPr>
            <a:r>
              <a:rPr b="1" lang="en-US" sz="2400" spc="-1" strike="noStrike">
                <a:solidFill>
                  <a:srgbClr val="000000"/>
                </a:solidFill>
                <a:latin typeface="Calibri"/>
              </a:rPr>
              <a:t>Apoptotic sensing by lung basal cells</a:t>
            </a:r>
            <a:endParaRPr b="0" lang="en-US" sz="2400" spc="-1" strike="noStrike">
              <a:latin typeface="Arial"/>
            </a:endParaRPr>
          </a:p>
        </p:txBody>
      </p:sp>
      <p:pic>
        <p:nvPicPr>
          <p:cNvPr id="718" name="Picture 2" descr=""/>
          <p:cNvPicPr/>
          <p:nvPr/>
        </p:nvPicPr>
        <p:blipFill>
          <a:blip r:embed="rId1"/>
          <a:srcRect l="52497" t="0" r="0" b="0"/>
          <a:stretch/>
        </p:blipFill>
        <p:spPr>
          <a:xfrm>
            <a:off x="713160" y="1587960"/>
            <a:ext cx="3595680" cy="3888000"/>
          </a:xfrm>
          <a:prstGeom prst="rect">
            <a:avLst/>
          </a:prstGeom>
          <a:ln>
            <a:noFill/>
          </a:ln>
        </p:spPr>
      </p:pic>
      <p:sp>
        <p:nvSpPr>
          <p:cNvPr id="719" name="CustomShape 2"/>
          <p:cNvSpPr/>
          <p:nvPr/>
        </p:nvSpPr>
        <p:spPr>
          <a:xfrm>
            <a:off x="713160" y="5620320"/>
            <a:ext cx="4571640" cy="913320"/>
          </a:xfrm>
          <a:prstGeom prst="rect">
            <a:avLst/>
          </a:prstGeom>
          <a:noFill/>
          <a:ln>
            <a:noFill/>
          </a:ln>
        </p:spPr>
        <p:style>
          <a:lnRef idx="0"/>
          <a:fillRef idx="0"/>
          <a:effectRef idx="0"/>
          <a:fontRef idx="minor"/>
        </p:style>
        <p:txBody>
          <a:bodyPr lIns="90000" rIns="90000" tIns="45000" bIns="45000"/>
          <a:p>
            <a:pPr>
              <a:lnSpc>
                <a:spcPct val="100000"/>
              </a:lnSpc>
            </a:pPr>
            <a:r>
              <a:rPr b="0" lang="en-US" sz="1800" spc="-1" strike="noStrike">
                <a:solidFill>
                  <a:srgbClr val="000000"/>
                </a:solidFill>
                <a:latin typeface="Calibri"/>
              </a:rPr>
              <a:t>Multitasking basal cells: combining stem cell and innate immune duties.</a:t>
            </a:r>
            <a:endParaRPr b="0" lang="en-US" sz="1800" spc="-1" strike="noStrike">
              <a:latin typeface="Arial"/>
            </a:endParaRPr>
          </a:p>
          <a:p>
            <a:pPr>
              <a:lnSpc>
                <a:spcPct val="100000"/>
              </a:lnSpc>
            </a:pPr>
            <a:r>
              <a:rPr b="0" lang="en-US" sz="1800" spc="-1" strike="noStrike">
                <a:solidFill>
                  <a:srgbClr val="000000"/>
                </a:solidFill>
                <a:latin typeface="Calibri"/>
              </a:rPr>
              <a:t>Shaykhiev R. Eur Respir J. 2015 Oct;46(4):894-7</a:t>
            </a:r>
            <a:endParaRPr b="0" lang="en-US" sz="1800" spc="-1" strike="noStrike">
              <a:latin typeface="Arial"/>
            </a:endParaRPr>
          </a:p>
        </p:txBody>
      </p:sp>
      <p:pic>
        <p:nvPicPr>
          <p:cNvPr id="720" name="Picture 8" descr=""/>
          <p:cNvPicPr/>
          <p:nvPr/>
        </p:nvPicPr>
        <p:blipFill>
          <a:blip r:embed="rId2"/>
          <a:srcRect l="4847" t="2192" r="63955" b="74064"/>
          <a:stretch/>
        </p:blipFill>
        <p:spPr>
          <a:xfrm>
            <a:off x="4508640" y="1484640"/>
            <a:ext cx="3807720" cy="4176000"/>
          </a:xfrm>
          <a:prstGeom prst="rect">
            <a:avLst/>
          </a:prstGeom>
          <a:ln>
            <a:noFill/>
          </a:ln>
        </p:spPr>
      </p:pic>
    </p:spTree>
  </p:cSld>
  <p:timing>
    <p:tnLst>
      <p:par>
        <p:cTn id="25" dur="indefinite" restart="never" nodeType="tmRoot">
          <p:childTnLst>
            <p:seq>
              <p:cTn id="26" dur="indefinite" nodeType="mainSeq"/>
              <p:prevCondLst>
                <p:cond delay="0" evt="onPrev">
                  <p:tgtEl>
                    <p:sldTgt/>
                  </p:tgtEl>
                </p:cond>
              </p:prevCondLst>
              <p:nextCondLst>
                <p:cond delay="0" evt="onNext">
                  <p:tgtEl>
                    <p:sldTgt/>
                  </p:tgtEl>
                </p:cond>
              </p:nextCondLst>
            </p:seq>
          </p:childTnLst>
        </p:cTn>
      </p:par>
    </p:tnLst>
  </p:timing>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21" name="Picture 1" descr=""/>
          <p:cNvPicPr/>
          <p:nvPr/>
        </p:nvPicPr>
        <p:blipFill>
          <a:blip r:embed="rId1"/>
          <a:srcRect l="2332" t="64397" r="31344" b="6193"/>
          <a:stretch/>
        </p:blipFill>
        <p:spPr>
          <a:xfrm>
            <a:off x="942120" y="3802680"/>
            <a:ext cx="5300640" cy="3102120"/>
          </a:xfrm>
          <a:prstGeom prst="rect">
            <a:avLst/>
          </a:prstGeom>
          <a:ln>
            <a:noFill/>
          </a:ln>
        </p:spPr>
      </p:pic>
      <p:grpSp>
        <p:nvGrpSpPr>
          <p:cNvPr id="722" name="Group 1"/>
          <p:cNvGrpSpPr/>
          <p:nvPr/>
        </p:nvGrpSpPr>
        <p:grpSpPr>
          <a:xfrm>
            <a:off x="539640" y="1124640"/>
            <a:ext cx="536040" cy="241920"/>
            <a:chOff x="539640" y="1124640"/>
            <a:chExt cx="536040" cy="241920"/>
          </a:xfrm>
        </p:grpSpPr>
        <p:sp>
          <p:nvSpPr>
            <p:cNvPr id="723" name="CustomShape 2"/>
            <p:cNvSpPr/>
            <p:nvPr/>
          </p:nvSpPr>
          <p:spPr>
            <a:xfrm>
              <a:off x="539640" y="1124640"/>
              <a:ext cx="267840" cy="241920"/>
            </a:xfrm>
            <a:prstGeom prst="trapezoid">
              <a:avLst>
                <a:gd name="adj" fmla="val 25000"/>
              </a:avLst>
            </a:prstGeom>
            <a:gradFill rotWithShape="0">
              <a:gsLst>
                <a:gs pos="0">
                  <a:srgbClr val="ca3438"/>
                </a:gs>
                <a:gs pos="100000">
                  <a:srgbClr val="ffaaac"/>
                </a:gs>
              </a:gsLst>
              <a:lin ang="16200000"/>
            </a:gradFill>
            <a:ln>
              <a:solidFill>
                <a:srgbClr val="000000"/>
              </a:solidFill>
              <a:round/>
            </a:ln>
            <a:effectLst>
              <a:outerShdw blurRad="40000" dir="5400000" dist="23000" rotWithShape="0">
                <a:srgbClr val="000000">
                  <a:alpha val="35000"/>
                </a:srgbClr>
              </a:outerShdw>
            </a:effectLst>
          </p:spPr>
          <p:style>
            <a:lnRef idx="1">
              <a:schemeClr val="accent3"/>
            </a:lnRef>
            <a:fillRef idx="3">
              <a:schemeClr val="accent3"/>
            </a:fillRef>
            <a:effectRef idx="2">
              <a:schemeClr val="accent3"/>
            </a:effectRef>
            <a:fontRef idx="minor"/>
          </p:style>
        </p:sp>
        <p:sp>
          <p:nvSpPr>
            <p:cNvPr id="724" name="CustomShape 3"/>
            <p:cNvSpPr/>
            <p:nvPr/>
          </p:nvSpPr>
          <p:spPr>
            <a:xfrm>
              <a:off x="807840" y="1124640"/>
              <a:ext cx="267840" cy="241920"/>
            </a:xfrm>
            <a:prstGeom prst="trapezoid">
              <a:avLst>
                <a:gd name="adj" fmla="val 25000"/>
              </a:avLst>
            </a:prstGeom>
            <a:gradFill rotWithShape="0">
              <a:gsLst>
                <a:gs pos="0">
                  <a:srgbClr val="ca3438"/>
                </a:gs>
                <a:gs pos="100000">
                  <a:srgbClr val="ffaaac"/>
                </a:gs>
              </a:gsLst>
              <a:lin ang="16200000"/>
            </a:gradFill>
            <a:ln>
              <a:solidFill>
                <a:srgbClr val="000000"/>
              </a:solidFill>
              <a:round/>
            </a:ln>
            <a:effectLst>
              <a:outerShdw blurRad="40000" dir="5400000" dist="23000" rotWithShape="0">
                <a:srgbClr val="000000">
                  <a:alpha val="35000"/>
                </a:srgbClr>
              </a:outerShdw>
            </a:effectLst>
          </p:spPr>
          <p:style>
            <a:lnRef idx="1">
              <a:schemeClr val="accent3"/>
            </a:lnRef>
            <a:fillRef idx="3">
              <a:schemeClr val="accent3"/>
            </a:fillRef>
            <a:effectRef idx="2">
              <a:schemeClr val="accent3"/>
            </a:effectRef>
            <a:fontRef idx="minor"/>
          </p:style>
        </p:sp>
      </p:grpSp>
      <p:grpSp>
        <p:nvGrpSpPr>
          <p:cNvPr id="725" name="Group 4"/>
          <p:cNvGrpSpPr/>
          <p:nvPr/>
        </p:nvGrpSpPr>
        <p:grpSpPr>
          <a:xfrm>
            <a:off x="539640" y="2421000"/>
            <a:ext cx="501840" cy="416160"/>
            <a:chOff x="539640" y="2421000"/>
            <a:chExt cx="501840" cy="416160"/>
          </a:xfrm>
        </p:grpSpPr>
        <p:sp>
          <p:nvSpPr>
            <p:cNvPr id="726" name="CustomShape 5"/>
            <p:cNvSpPr/>
            <p:nvPr/>
          </p:nvSpPr>
          <p:spPr>
            <a:xfrm>
              <a:off x="808200" y="2421000"/>
              <a:ext cx="233280" cy="416160"/>
            </a:xfrm>
            <a:prstGeom prst="roundRect">
              <a:avLst>
                <a:gd name="adj" fmla="val 16667"/>
              </a:avLst>
            </a:prstGeom>
            <a:ln>
              <a:solidFill>
                <a:schemeClr val="tx1"/>
              </a:solidFill>
              <a:round/>
            </a:ln>
            <a:effectLst>
              <a:outerShdw blurRad="40000" dir="5400000" dist="20000" rotWithShape="0">
                <a:srgbClr val="000000">
                  <a:alpha val="38000"/>
                </a:srgbClr>
              </a:outerShdw>
            </a:effectLst>
          </p:spPr>
          <p:style>
            <a:lnRef idx="1">
              <a:schemeClr val="accent6"/>
            </a:lnRef>
            <a:fillRef idx="2">
              <a:schemeClr val="accent6"/>
            </a:fillRef>
            <a:effectRef idx="1">
              <a:schemeClr val="accent6"/>
            </a:effectRef>
            <a:fontRef idx="minor"/>
          </p:style>
        </p:sp>
        <p:sp>
          <p:nvSpPr>
            <p:cNvPr id="727" name="CustomShape 6"/>
            <p:cNvSpPr/>
            <p:nvPr/>
          </p:nvSpPr>
          <p:spPr>
            <a:xfrm>
              <a:off x="539640" y="2595240"/>
              <a:ext cx="267840" cy="241920"/>
            </a:xfrm>
            <a:prstGeom prst="trapezoid">
              <a:avLst>
                <a:gd name="adj" fmla="val 25000"/>
              </a:avLst>
            </a:prstGeom>
            <a:gradFill rotWithShape="0">
              <a:gsLst>
                <a:gs pos="0">
                  <a:srgbClr val="ca3438"/>
                </a:gs>
                <a:gs pos="100000">
                  <a:srgbClr val="ffaaac"/>
                </a:gs>
              </a:gsLst>
              <a:lin ang="16200000"/>
            </a:gradFill>
            <a:ln>
              <a:solidFill>
                <a:srgbClr val="000000"/>
              </a:solidFill>
              <a:round/>
            </a:ln>
            <a:effectLst>
              <a:outerShdw blurRad="40000" dir="5400000" dist="23000" rotWithShape="0">
                <a:srgbClr val="000000">
                  <a:alpha val="35000"/>
                </a:srgbClr>
              </a:outerShdw>
            </a:effectLst>
          </p:spPr>
          <p:style>
            <a:lnRef idx="1">
              <a:schemeClr val="accent3"/>
            </a:lnRef>
            <a:fillRef idx="3">
              <a:schemeClr val="accent3"/>
            </a:fillRef>
            <a:effectRef idx="2">
              <a:schemeClr val="accent3"/>
            </a:effectRef>
            <a:fontRef idx="minor"/>
          </p:style>
        </p:sp>
      </p:grpSp>
      <p:pic>
        <p:nvPicPr>
          <p:cNvPr id="728" name="Picture 2" descr=""/>
          <p:cNvPicPr/>
          <p:nvPr/>
        </p:nvPicPr>
        <p:blipFill>
          <a:blip r:embed="rId2"/>
          <a:stretch/>
        </p:blipFill>
        <p:spPr>
          <a:xfrm>
            <a:off x="1331640" y="260640"/>
            <a:ext cx="4752000" cy="3400920"/>
          </a:xfrm>
          <a:prstGeom prst="rect">
            <a:avLst/>
          </a:prstGeom>
          <a:ln>
            <a:noFill/>
          </a:ln>
        </p:spPr>
      </p:pic>
      <p:sp>
        <p:nvSpPr>
          <p:cNvPr id="729" name="CustomShape 7"/>
          <p:cNvSpPr/>
          <p:nvPr/>
        </p:nvSpPr>
        <p:spPr>
          <a:xfrm>
            <a:off x="6243120" y="1220400"/>
            <a:ext cx="2736000" cy="1187640"/>
          </a:xfrm>
          <a:prstGeom prst="rect">
            <a:avLst/>
          </a:prstGeom>
          <a:noFill/>
          <a:ln>
            <a:noFill/>
          </a:ln>
        </p:spPr>
        <p:style>
          <a:lnRef idx="2">
            <a:schemeClr val="accent6"/>
          </a:lnRef>
          <a:fillRef idx="1">
            <a:schemeClr val="lt1"/>
          </a:fillRef>
          <a:effectRef idx="0">
            <a:schemeClr val="accent6"/>
          </a:effectRef>
          <a:fontRef idx="minor"/>
        </p:style>
        <p:txBody>
          <a:bodyPr lIns="90000" rIns="90000" tIns="45000" bIns="45000"/>
          <a:p>
            <a:pPr algn="ctr">
              <a:lnSpc>
                <a:spcPct val="100000"/>
              </a:lnSpc>
            </a:pPr>
            <a:r>
              <a:rPr b="0" lang="en-US" sz="2400" spc="-1" strike="noStrike">
                <a:solidFill>
                  <a:srgbClr val="002060"/>
                </a:solidFill>
                <a:latin typeface="Calibri"/>
              </a:rPr>
              <a:t>Basal cells respond to local cues: apoptotic cells</a:t>
            </a:r>
            <a:endParaRPr b="0" lang="en-US" sz="2400" spc="-1" strike="noStrike">
              <a:latin typeface="Arial"/>
            </a:endParaRPr>
          </a:p>
        </p:txBody>
      </p:sp>
      <p:sp>
        <p:nvSpPr>
          <p:cNvPr id="730" name="CustomShape 8"/>
          <p:cNvSpPr/>
          <p:nvPr/>
        </p:nvSpPr>
        <p:spPr>
          <a:xfrm>
            <a:off x="6508440" y="4938480"/>
            <a:ext cx="2498040" cy="821880"/>
          </a:xfrm>
          <a:prstGeom prst="rect">
            <a:avLst/>
          </a:prstGeom>
          <a:noFill/>
          <a:ln>
            <a:noFill/>
          </a:ln>
        </p:spPr>
        <p:style>
          <a:lnRef idx="2">
            <a:schemeClr val="accent6"/>
          </a:lnRef>
          <a:fillRef idx="1">
            <a:schemeClr val="lt1"/>
          </a:fillRef>
          <a:effectRef idx="0">
            <a:schemeClr val="accent6"/>
          </a:effectRef>
          <a:fontRef idx="minor"/>
        </p:style>
        <p:txBody>
          <a:bodyPr lIns="90000" rIns="90000" tIns="45000" bIns="45000"/>
          <a:p>
            <a:pPr algn="ctr">
              <a:lnSpc>
                <a:spcPct val="100000"/>
              </a:lnSpc>
            </a:pPr>
            <a:r>
              <a:rPr b="0" lang="en-US" sz="2400" spc="-1" strike="noStrike">
                <a:solidFill>
                  <a:srgbClr val="002060"/>
                </a:solidFill>
                <a:latin typeface="Calibri"/>
              </a:rPr>
              <a:t>AXL drives basal cell proliferation</a:t>
            </a:r>
            <a:endParaRPr b="0" lang="en-US" sz="2400" spc="-1" strike="noStrike">
              <a:latin typeface="Arial"/>
            </a:endParaRPr>
          </a:p>
        </p:txBody>
      </p:sp>
    </p:spTree>
  </p:cSld>
  <p:timing>
    <p:tnLst>
      <p:par>
        <p:cTn id="27" dur="indefinite" restart="never" nodeType="tmRoot">
          <p:childTnLst>
            <p:seq>
              <p:cTn id="28" dur="indefinite" nodeType="mainSeq"/>
              <p:prevCondLst>
                <p:cond delay="0" evt="onPrev">
                  <p:tgtEl>
                    <p:sldTgt/>
                  </p:tgtEl>
                </p:cond>
              </p:prevCondLst>
              <p:nextCondLst>
                <p:cond delay="0" evt="onNext">
                  <p:tgtEl>
                    <p:sldTgt/>
                  </p:tgtEl>
                </p:cond>
              </p:nextCondLst>
            </p:seq>
          </p:childTnLst>
        </p:cTn>
      </p:par>
    </p:tnLst>
  </p:timing>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31" name="Picture 5" descr=""/>
          <p:cNvPicPr/>
          <p:nvPr/>
        </p:nvPicPr>
        <p:blipFill>
          <a:blip r:embed="rId1"/>
          <a:srcRect l="33340" t="56667" r="0" b="0"/>
          <a:stretch/>
        </p:blipFill>
        <p:spPr>
          <a:xfrm>
            <a:off x="107640" y="1340640"/>
            <a:ext cx="8857440" cy="2671200"/>
          </a:xfrm>
          <a:prstGeom prst="rect">
            <a:avLst/>
          </a:prstGeom>
          <a:ln>
            <a:noFill/>
          </a:ln>
        </p:spPr>
      </p:pic>
      <p:sp>
        <p:nvSpPr>
          <p:cNvPr id="732" name="CustomShape 1"/>
          <p:cNvSpPr/>
          <p:nvPr/>
        </p:nvSpPr>
        <p:spPr>
          <a:xfrm>
            <a:off x="506520" y="5301360"/>
            <a:ext cx="8349120" cy="577080"/>
          </a:xfrm>
          <a:prstGeom prst="rect">
            <a:avLst/>
          </a:prstGeom>
          <a:noFill/>
          <a:ln>
            <a:noFill/>
          </a:ln>
        </p:spPr>
        <p:style>
          <a:lnRef idx="0"/>
          <a:fillRef idx="0"/>
          <a:effectRef idx="0"/>
          <a:fontRef idx="minor"/>
        </p:style>
        <p:txBody>
          <a:bodyPr lIns="90000" rIns="90000" tIns="45000" bIns="45000"/>
          <a:p>
            <a:pPr>
              <a:lnSpc>
                <a:spcPct val="100000"/>
              </a:lnSpc>
            </a:pPr>
            <a:r>
              <a:rPr b="0" lang="en-US" sz="1600" spc="-1" strike="noStrike">
                <a:solidFill>
                  <a:srgbClr val="000000"/>
                </a:solidFill>
                <a:latin typeface="Calibri"/>
              </a:rPr>
              <a:t>Rock JR, Randell SH, Hogan BL. Dis Model Mech. 2010 Sep-Oct;3(9-10):545-56. </a:t>
            </a:r>
            <a:endParaRPr b="0" lang="en-US" sz="1600" spc="-1" strike="noStrike">
              <a:latin typeface="Arial"/>
            </a:endParaRPr>
          </a:p>
          <a:p>
            <a:pPr>
              <a:lnSpc>
                <a:spcPct val="100000"/>
              </a:lnSpc>
            </a:pPr>
            <a:r>
              <a:rPr b="0" lang="en-US" sz="1600" spc="-1" strike="noStrike">
                <a:solidFill>
                  <a:srgbClr val="000000"/>
                </a:solidFill>
                <a:latin typeface="Calibri"/>
              </a:rPr>
              <a:t>Airway basal stem cells: a perspective on their roles in epithelial homeostasis and remodelling.</a:t>
            </a:r>
            <a:endParaRPr b="0" lang="en-US" sz="1600" spc="-1" strike="noStrike">
              <a:latin typeface="Arial"/>
            </a:endParaRPr>
          </a:p>
        </p:txBody>
      </p:sp>
      <p:sp>
        <p:nvSpPr>
          <p:cNvPr id="733" name="CustomShape 2"/>
          <p:cNvSpPr/>
          <p:nvPr/>
        </p:nvSpPr>
        <p:spPr>
          <a:xfrm>
            <a:off x="2576880" y="113400"/>
            <a:ext cx="3326760" cy="51696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2800" spc="-1" strike="noStrike">
                <a:solidFill>
                  <a:srgbClr val="000000"/>
                </a:solidFill>
                <a:latin typeface="Calibri"/>
              </a:rPr>
              <a:t>Basal cell hyperplasia</a:t>
            </a:r>
            <a:endParaRPr b="0" lang="en-US" sz="2800" spc="-1" strike="noStrike">
              <a:latin typeface="Arial"/>
            </a:endParaRPr>
          </a:p>
        </p:txBody>
      </p:sp>
      <p:sp>
        <p:nvSpPr>
          <p:cNvPr id="734" name="CustomShape 3"/>
          <p:cNvSpPr/>
          <p:nvPr/>
        </p:nvSpPr>
        <p:spPr>
          <a:xfrm>
            <a:off x="264240" y="636480"/>
            <a:ext cx="3443400" cy="396720"/>
          </a:xfrm>
          <a:prstGeom prst="rect">
            <a:avLst/>
          </a:prstGeom>
          <a:solidFill>
            <a:schemeClr val="bg1"/>
          </a:solidFill>
          <a:ln>
            <a:solidFill>
              <a:schemeClr val="bg1"/>
            </a:solidFill>
            <a:round/>
          </a:ln>
        </p:spPr>
        <p:style>
          <a:lnRef idx="2">
            <a:schemeClr val="accent1">
              <a:shade val="50000"/>
            </a:schemeClr>
          </a:lnRef>
          <a:fillRef idx="1">
            <a:schemeClr val="accent1"/>
          </a:fillRef>
          <a:effectRef idx="0">
            <a:schemeClr val="accent1"/>
          </a:effectRef>
          <a:fontRef idx="minor"/>
        </p:style>
      </p:sp>
    </p:spTree>
  </p:cSld>
  <p:timing>
    <p:tnLst>
      <p:par>
        <p:cTn id="29" dur="indefinite" restart="never" nodeType="tmRoot">
          <p:childTnLst>
            <p:seq>
              <p:cTn id="30" dur="indefinite" nodeType="mainSeq"/>
              <p:prevCondLst>
                <p:cond delay="0" evt="onPrev">
                  <p:tgtEl>
                    <p:sldTgt/>
                  </p:tgtEl>
                </p:cond>
              </p:prevCondLst>
              <p:nextCondLst>
                <p:cond delay="0" evt="onNext">
                  <p:tgtEl>
                    <p:sldTgt/>
                  </p:tgtEl>
                </p:cond>
              </p:nextCondLst>
            </p:seq>
          </p:childTnLst>
        </p:cTn>
      </p:par>
    </p:tnLst>
  </p:timing>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35" name="Picture 2" descr=""/>
          <p:cNvPicPr/>
          <p:nvPr/>
        </p:nvPicPr>
        <p:blipFill>
          <a:blip r:embed="rId1"/>
          <a:stretch/>
        </p:blipFill>
        <p:spPr>
          <a:xfrm>
            <a:off x="1187640" y="1164240"/>
            <a:ext cx="4104000" cy="5536800"/>
          </a:xfrm>
          <a:prstGeom prst="rect">
            <a:avLst/>
          </a:prstGeom>
          <a:ln>
            <a:noFill/>
          </a:ln>
        </p:spPr>
      </p:pic>
      <p:sp>
        <p:nvSpPr>
          <p:cNvPr id="736" name="CustomShape 1"/>
          <p:cNvSpPr/>
          <p:nvPr/>
        </p:nvSpPr>
        <p:spPr>
          <a:xfrm>
            <a:off x="1053360" y="271080"/>
            <a:ext cx="6254640" cy="821880"/>
          </a:xfrm>
          <a:prstGeom prst="rect">
            <a:avLst/>
          </a:prstGeom>
          <a:noFill/>
          <a:ln>
            <a:noFill/>
          </a:ln>
        </p:spPr>
        <p:style>
          <a:lnRef idx="0"/>
          <a:fillRef idx="0"/>
          <a:effectRef idx="0"/>
          <a:fontRef idx="minor"/>
        </p:style>
        <p:txBody>
          <a:bodyPr lIns="90000" rIns="90000" tIns="45000" bIns="45000"/>
          <a:p>
            <a:pPr algn="ctr">
              <a:lnSpc>
                <a:spcPct val="100000"/>
              </a:lnSpc>
            </a:pPr>
            <a:r>
              <a:rPr b="0" lang="en-US" sz="2400" spc="-1" strike="noStrike">
                <a:solidFill>
                  <a:srgbClr val="000000"/>
                </a:solidFill>
                <a:latin typeface="Calibri"/>
              </a:rPr>
              <a:t>Epithelial macrophage cross-talk via the Glial cell line-derived neurotrophic factor family </a:t>
            </a:r>
            <a:endParaRPr b="0" lang="en-US" sz="2400" spc="-1" strike="noStrike">
              <a:latin typeface="Arial"/>
            </a:endParaRPr>
          </a:p>
        </p:txBody>
      </p:sp>
      <p:sp>
        <p:nvSpPr>
          <p:cNvPr id="737" name="CustomShape 2"/>
          <p:cNvSpPr/>
          <p:nvPr/>
        </p:nvSpPr>
        <p:spPr>
          <a:xfrm>
            <a:off x="5724000" y="1364040"/>
            <a:ext cx="2761560" cy="4446360"/>
          </a:xfrm>
          <a:prstGeom prst="rect">
            <a:avLst/>
          </a:prstGeom>
          <a:noFill/>
          <a:ln>
            <a:noFill/>
          </a:ln>
        </p:spPr>
        <p:style>
          <a:lnRef idx="0"/>
          <a:fillRef idx="0"/>
          <a:effectRef idx="0"/>
          <a:fontRef idx="minor"/>
        </p:style>
        <p:txBody>
          <a:bodyPr lIns="90000" rIns="90000" tIns="45000" bIns="45000"/>
          <a:p>
            <a:pPr>
              <a:lnSpc>
                <a:spcPct val="100000"/>
              </a:lnSpc>
            </a:pPr>
            <a:r>
              <a:rPr b="0" lang="en-US" sz="1800" spc="-1" strike="noStrike">
                <a:solidFill>
                  <a:srgbClr val="000000"/>
                </a:solidFill>
                <a:latin typeface="Calibri"/>
              </a:rPr>
              <a:t>Key roles in the control of neuron survival and differentiation. </a:t>
            </a:r>
            <a:endParaRPr b="0" lang="en-US" sz="1800" spc="-1" strike="noStrike">
              <a:latin typeface="Arial"/>
            </a:endParaRPr>
          </a:p>
          <a:p>
            <a:pPr>
              <a:lnSpc>
                <a:spcPct val="100000"/>
              </a:lnSpc>
            </a:pPr>
            <a:endParaRPr b="0" lang="en-US" sz="1800" spc="-1" strike="noStrike">
              <a:latin typeface="Arial"/>
            </a:endParaRPr>
          </a:p>
          <a:p>
            <a:pPr>
              <a:lnSpc>
                <a:spcPct val="100000"/>
              </a:lnSpc>
            </a:pPr>
            <a:r>
              <a:rPr b="0" lang="en-US" sz="1800" spc="-1" strike="noStrike">
                <a:solidFill>
                  <a:srgbClr val="000000"/>
                </a:solidFill>
                <a:latin typeface="Calibri"/>
              </a:rPr>
              <a:t>Distant members of the TGF-β superfamily</a:t>
            </a:r>
            <a:endParaRPr b="0" lang="en-US" sz="1800" spc="-1" strike="noStrike">
              <a:latin typeface="Arial"/>
            </a:endParaRPr>
          </a:p>
          <a:p>
            <a:pPr>
              <a:lnSpc>
                <a:spcPct val="100000"/>
              </a:lnSpc>
            </a:pPr>
            <a:endParaRPr b="0" lang="en-US" sz="1800" spc="-1" strike="noStrike">
              <a:latin typeface="Arial"/>
            </a:endParaRPr>
          </a:p>
          <a:p>
            <a:pPr>
              <a:lnSpc>
                <a:spcPct val="100000"/>
              </a:lnSpc>
            </a:pPr>
            <a:endParaRPr b="0" lang="en-US" sz="1800" spc="-1" strike="noStrike">
              <a:latin typeface="Arial"/>
            </a:endParaRPr>
          </a:p>
          <a:p>
            <a:pPr>
              <a:lnSpc>
                <a:spcPct val="100000"/>
              </a:lnSpc>
            </a:pPr>
            <a:endParaRPr b="0" lang="en-US" sz="1800" spc="-1" strike="noStrike">
              <a:latin typeface="Arial"/>
            </a:endParaRPr>
          </a:p>
          <a:p>
            <a:pPr>
              <a:lnSpc>
                <a:spcPct val="100000"/>
              </a:lnSpc>
            </a:pPr>
            <a:endParaRPr b="0" lang="en-US" sz="1800" spc="-1" strike="noStrike">
              <a:latin typeface="Arial"/>
            </a:endParaRPr>
          </a:p>
          <a:p>
            <a:pPr>
              <a:lnSpc>
                <a:spcPct val="100000"/>
              </a:lnSpc>
            </a:pPr>
            <a:r>
              <a:rPr b="0" lang="en-US" sz="1600" spc="-1" strike="noStrike">
                <a:solidFill>
                  <a:srgbClr val="000000"/>
                </a:solidFill>
                <a:latin typeface="Calibri"/>
              </a:rPr>
              <a:t>Neurturin influences inflammatory responses and airway remodeling in different mouse asthma models.</a:t>
            </a:r>
            <a:endParaRPr b="0" lang="en-US" sz="1600" spc="-1" strike="noStrike">
              <a:latin typeface="Arial"/>
            </a:endParaRPr>
          </a:p>
          <a:p>
            <a:pPr>
              <a:lnSpc>
                <a:spcPct val="100000"/>
              </a:lnSpc>
            </a:pPr>
            <a:r>
              <a:rPr b="0" lang="en-US" sz="1400" spc="-1" strike="noStrike">
                <a:solidFill>
                  <a:srgbClr val="000000"/>
                </a:solidFill>
                <a:latin typeface="Calibri"/>
              </a:rPr>
              <a:t>Mauffray M, Domingues O, Hentges F, Zimmer J, Hanau D, Michel T. J Immunol. 2015;194(4):1423-33. </a:t>
            </a:r>
            <a:endParaRPr b="0" lang="en-US" sz="1400" spc="-1" strike="noStrike">
              <a:latin typeface="Arial"/>
            </a:endParaRPr>
          </a:p>
        </p:txBody>
      </p:sp>
    </p:spTree>
  </p:cSld>
  <p:timing>
    <p:tnLst>
      <p:par>
        <p:cTn id="31" dur="indefinite" restart="never" nodeType="tmRoot">
          <p:childTnLst>
            <p:seq>
              <p:cTn id="32" dur="indefinite" nodeType="mainSeq"/>
              <p:prevCondLst>
                <p:cond delay="0" evt="onPrev">
                  <p:tgtEl>
                    <p:sldTgt/>
                  </p:tgtEl>
                </p:cond>
              </p:prevCondLst>
              <p:nextCondLst>
                <p:cond delay="0" evt="onNext">
                  <p:tgtEl>
                    <p:sldTgt/>
                  </p:tgtEl>
                </p:cond>
              </p:nextCondLst>
            </p:seq>
          </p:childTnLst>
        </p:cTn>
      </p:par>
    </p:tnLst>
  </p:timing>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38" name="CustomShape 1"/>
          <p:cNvSpPr/>
          <p:nvPr/>
        </p:nvSpPr>
        <p:spPr>
          <a:xfrm>
            <a:off x="2350800" y="116640"/>
            <a:ext cx="4788000" cy="45612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2400" spc="-1" strike="noStrike">
                <a:solidFill>
                  <a:srgbClr val="000000"/>
                </a:solidFill>
                <a:latin typeface="Calibri"/>
              </a:rPr>
              <a:t>Neuturin and its receptor in the lung</a:t>
            </a:r>
            <a:endParaRPr b="0" lang="en-US" sz="2400" spc="-1" strike="noStrike">
              <a:latin typeface="Arial"/>
            </a:endParaRPr>
          </a:p>
        </p:txBody>
      </p:sp>
      <p:pic>
        <p:nvPicPr>
          <p:cNvPr id="739" name="Picture 4" descr=""/>
          <p:cNvPicPr/>
          <p:nvPr/>
        </p:nvPicPr>
        <p:blipFill>
          <a:blip r:embed="rId1"/>
          <a:srcRect l="0" t="0" r="52933" b="50004"/>
          <a:stretch/>
        </p:blipFill>
        <p:spPr>
          <a:xfrm>
            <a:off x="755640" y="764640"/>
            <a:ext cx="3264480" cy="2804040"/>
          </a:xfrm>
          <a:prstGeom prst="rect">
            <a:avLst/>
          </a:prstGeom>
          <a:ln>
            <a:noFill/>
          </a:ln>
        </p:spPr>
      </p:pic>
      <p:sp>
        <p:nvSpPr>
          <p:cNvPr id="740" name="CustomShape 2"/>
          <p:cNvSpPr/>
          <p:nvPr/>
        </p:nvSpPr>
        <p:spPr>
          <a:xfrm>
            <a:off x="381960" y="6372000"/>
            <a:ext cx="1630440" cy="3646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800" spc="-1" strike="noStrike">
                <a:solidFill>
                  <a:srgbClr val="000000"/>
                </a:solidFill>
                <a:latin typeface="Calibri"/>
              </a:rPr>
              <a:t>Emma Connolly</a:t>
            </a:r>
            <a:endParaRPr b="0" lang="en-US" sz="1800" spc="-1" strike="noStrike">
              <a:latin typeface="Arial"/>
            </a:endParaRPr>
          </a:p>
        </p:txBody>
      </p:sp>
      <p:pic>
        <p:nvPicPr>
          <p:cNvPr id="741" name="Picture 2" descr=""/>
          <p:cNvPicPr/>
          <p:nvPr/>
        </p:nvPicPr>
        <p:blipFill>
          <a:blip r:embed="rId2"/>
          <a:srcRect l="50000" t="55167" r="3154" b="0"/>
          <a:stretch/>
        </p:blipFill>
        <p:spPr>
          <a:xfrm>
            <a:off x="531000" y="3569040"/>
            <a:ext cx="3713400" cy="2724120"/>
          </a:xfrm>
          <a:prstGeom prst="rect">
            <a:avLst/>
          </a:prstGeom>
          <a:ln>
            <a:noFill/>
          </a:ln>
        </p:spPr>
      </p:pic>
      <p:pic>
        <p:nvPicPr>
          <p:cNvPr id="742" name="Picture 3" descr=""/>
          <p:cNvPicPr/>
          <p:nvPr/>
        </p:nvPicPr>
        <p:blipFill>
          <a:blip r:embed="rId3"/>
          <a:srcRect l="48714" t="54176" r="0" b="0"/>
          <a:stretch/>
        </p:blipFill>
        <p:spPr>
          <a:xfrm>
            <a:off x="4409280" y="980640"/>
            <a:ext cx="3619800" cy="2311200"/>
          </a:xfrm>
          <a:prstGeom prst="rect">
            <a:avLst/>
          </a:prstGeom>
          <a:ln>
            <a:noFill/>
          </a:ln>
        </p:spPr>
      </p:pic>
      <p:sp>
        <p:nvSpPr>
          <p:cNvPr id="743" name="CustomShape 3"/>
          <p:cNvSpPr/>
          <p:nvPr/>
        </p:nvSpPr>
        <p:spPr>
          <a:xfrm>
            <a:off x="4786200" y="888840"/>
            <a:ext cx="3303720" cy="30348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1400" spc="-1" strike="noStrike">
                <a:solidFill>
                  <a:srgbClr val="000000"/>
                </a:solidFill>
                <a:latin typeface="Calibri"/>
              </a:rPr>
              <a:t>Human Bronchial epithelial cells (Beas-2b)</a:t>
            </a:r>
            <a:endParaRPr b="0" lang="en-US" sz="1400" spc="-1" strike="noStrike">
              <a:latin typeface="Arial"/>
            </a:endParaRPr>
          </a:p>
        </p:txBody>
      </p:sp>
      <p:pic>
        <p:nvPicPr>
          <p:cNvPr id="744" name="Picture 2" descr=""/>
          <p:cNvPicPr/>
          <p:nvPr/>
        </p:nvPicPr>
        <p:blipFill>
          <a:blip r:embed="rId4"/>
          <a:stretch/>
        </p:blipFill>
        <p:spPr>
          <a:xfrm>
            <a:off x="4453200" y="3569040"/>
            <a:ext cx="4078800" cy="3190320"/>
          </a:xfrm>
          <a:prstGeom prst="rect">
            <a:avLst/>
          </a:prstGeom>
          <a:ln>
            <a:noFill/>
          </a:ln>
        </p:spPr>
      </p:pic>
    </p:spTree>
  </p:cSld>
  <p:timing>
    <p:tnLst>
      <p:par>
        <p:cTn id="33" dur="indefinite" restart="never" nodeType="tmRoot">
          <p:childTnLst>
            <p:seq>
              <p:cTn id="34" dur="indefinite" nodeType="mainSeq"/>
              <p:prevCondLst>
                <p:cond delay="0" evt="onPrev">
                  <p:tgtEl>
                    <p:sldTgt/>
                  </p:tgtEl>
                </p:cond>
              </p:prevCondLst>
              <p:nextCondLst>
                <p:cond delay="0" evt="onNext">
                  <p:tgtEl>
                    <p:sldTgt/>
                  </p:tgtEl>
                </p:cond>
              </p:nextCondLst>
            </p:seq>
          </p:childTnLst>
        </p:cTn>
      </p:par>
    </p:tnLst>
  </p:timing>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45" name="Picture 2" descr=""/>
          <p:cNvPicPr/>
          <p:nvPr/>
        </p:nvPicPr>
        <p:blipFill>
          <a:blip r:embed="rId1"/>
          <a:stretch/>
        </p:blipFill>
        <p:spPr>
          <a:xfrm>
            <a:off x="827640" y="828360"/>
            <a:ext cx="7777800" cy="5768640"/>
          </a:xfrm>
          <a:prstGeom prst="rect">
            <a:avLst/>
          </a:prstGeom>
          <a:ln>
            <a:noFill/>
          </a:ln>
        </p:spPr>
      </p:pic>
      <p:sp>
        <p:nvSpPr>
          <p:cNvPr id="746" name="CustomShape 1"/>
          <p:cNvSpPr/>
          <p:nvPr/>
        </p:nvSpPr>
        <p:spPr>
          <a:xfrm>
            <a:off x="2267640" y="260640"/>
            <a:ext cx="5472360" cy="516960"/>
          </a:xfrm>
          <a:prstGeom prst="rect">
            <a:avLst/>
          </a:prstGeom>
          <a:noFill/>
          <a:ln>
            <a:noFill/>
          </a:ln>
        </p:spPr>
        <p:style>
          <a:lnRef idx="0"/>
          <a:fillRef idx="0"/>
          <a:effectRef idx="0"/>
          <a:fontRef idx="minor"/>
        </p:style>
        <p:txBody>
          <a:bodyPr lIns="90000" rIns="90000" tIns="45000" bIns="45000"/>
          <a:p>
            <a:pPr>
              <a:lnSpc>
                <a:spcPct val="100000"/>
              </a:lnSpc>
            </a:pPr>
            <a:r>
              <a:rPr b="0" lang="en-US" sz="2800" spc="-1" strike="noStrike">
                <a:solidFill>
                  <a:srgbClr val="000000"/>
                </a:solidFill>
                <a:latin typeface="Calibri"/>
              </a:rPr>
              <a:t>Not all cells are affected equally</a:t>
            </a:r>
            <a:endParaRPr b="0" lang="en-US" sz="2800" spc="-1" strike="noStrike">
              <a:latin typeface="Arial"/>
            </a:endParaRPr>
          </a:p>
        </p:txBody>
      </p:sp>
      <p:sp>
        <p:nvSpPr>
          <p:cNvPr id="747" name="CustomShape 2"/>
          <p:cNvSpPr/>
          <p:nvPr/>
        </p:nvSpPr>
        <p:spPr>
          <a:xfrm>
            <a:off x="177120" y="6268680"/>
            <a:ext cx="1462680" cy="39528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2000" spc="-1" strike="noStrike">
                <a:solidFill>
                  <a:srgbClr val="000000"/>
                </a:solidFill>
                <a:latin typeface="Calibri"/>
              </a:rPr>
              <a:t>Dr Sylvia Liu</a:t>
            </a:r>
            <a:endParaRPr b="0" lang="en-US" sz="2000" spc="-1" strike="noStrike">
              <a:latin typeface="Arial"/>
            </a:endParaRPr>
          </a:p>
        </p:txBody>
      </p:sp>
    </p:spTree>
  </p:cSld>
  <p:timing>
    <p:tnLst>
      <p:par>
        <p:cTn id="35" dur="indefinite" restart="never" nodeType="tmRoot">
          <p:childTnLst>
            <p:seq>
              <p:cTn id="36" dur="indefinite" nodeType="mainSeq"/>
              <p:prevCondLst>
                <p:cond delay="0" evt="onPrev">
                  <p:tgtEl>
                    <p:sldTgt/>
                  </p:tgtEl>
                </p:cond>
              </p:prevCondLst>
              <p:nextCondLst>
                <p:cond delay="0" evt="onNext">
                  <p:tgtEl>
                    <p:sldTgt/>
                  </p:tgtEl>
                </p:cond>
              </p:nextCondLst>
            </p:seq>
          </p:childTnLst>
        </p:cTn>
      </p:par>
    </p:tnLst>
  </p:timing>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48" name="Picture 3" descr=""/>
          <p:cNvPicPr/>
          <p:nvPr/>
        </p:nvPicPr>
        <p:blipFill>
          <a:blip r:embed="rId1"/>
          <a:stretch/>
        </p:blipFill>
        <p:spPr>
          <a:xfrm>
            <a:off x="179640" y="548640"/>
            <a:ext cx="8696160" cy="5364360"/>
          </a:xfrm>
          <a:prstGeom prst="rect">
            <a:avLst/>
          </a:prstGeom>
          <a:ln>
            <a:noFill/>
          </a:ln>
        </p:spPr>
      </p:pic>
      <p:sp>
        <p:nvSpPr>
          <p:cNvPr id="749" name="CustomShape 1"/>
          <p:cNvSpPr/>
          <p:nvPr/>
        </p:nvSpPr>
        <p:spPr>
          <a:xfrm>
            <a:off x="827640" y="260640"/>
            <a:ext cx="7920360" cy="577800"/>
          </a:xfrm>
          <a:prstGeom prst="rect">
            <a:avLst/>
          </a:prstGeom>
          <a:noFill/>
          <a:ln>
            <a:noFill/>
          </a:ln>
        </p:spPr>
        <p:style>
          <a:lnRef idx="0"/>
          <a:fillRef idx="0"/>
          <a:effectRef idx="0"/>
          <a:fontRef idx="minor"/>
        </p:style>
        <p:txBody>
          <a:bodyPr lIns="90000" rIns="90000" tIns="45000" bIns="45000"/>
          <a:p>
            <a:pPr>
              <a:lnSpc>
                <a:spcPct val="100000"/>
              </a:lnSpc>
            </a:pPr>
            <a:r>
              <a:rPr b="0" lang="en-US" sz="3200" spc="-1" strike="noStrike">
                <a:solidFill>
                  <a:srgbClr val="000000"/>
                </a:solidFill>
                <a:latin typeface="Calibri"/>
              </a:rPr>
              <a:t>Most variable genes that define these clusters</a:t>
            </a:r>
            <a:endParaRPr b="0" lang="en-US" sz="3200" spc="-1" strike="noStrike">
              <a:latin typeface="Arial"/>
            </a:endParaRPr>
          </a:p>
        </p:txBody>
      </p:sp>
      <p:sp>
        <p:nvSpPr>
          <p:cNvPr id="750" name="CustomShape 2"/>
          <p:cNvSpPr/>
          <p:nvPr/>
        </p:nvSpPr>
        <p:spPr>
          <a:xfrm rot="16200000">
            <a:off x="5688000" y="5445720"/>
            <a:ext cx="431640" cy="575640"/>
          </a:xfrm>
          <a:prstGeom prst="leftBrace">
            <a:avLst>
              <a:gd name="adj1" fmla="val 8333"/>
              <a:gd name="adj2" fmla="val 50000"/>
            </a:avLst>
          </a:prstGeom>
          <a:noFill/>
          <a:ln w="28440">
            <a:solidFill>
              <a:srgbClr val="4a7ebb"/>
            </a:solidFill>
            <a:round/>
          </a:ln>
        </p:spPr>
        <p:style>
          <a:lnRef idx="1">
            <a:schemeClr val="accent1"/>
          </a:lnRef>
          <a:fillRef idx="0">
            <a:schemeClr val="accent1"/>
          </a:fillRef>
          <a:effectRef idx="0">
            <a:schemeClr val="accent1"/>
          </a:effectRef>
          <a:fontRef idx="minor"/>
        </p:style>
      </p:sp>
      <p:sp>
        <p:nvSpPr>
          <p:cNvPr id="751" name="CustomShape 3"/>
          <p:cNvSpPr/>
          <p:nvPr/>
        </p:nvSpPr>
        <p:spPr>
          <a:xfrm>
            <a:off x="5306400" y="6021360"/>
            <a:ext cx="2512800" cy="63900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800" spc="-1" strike="noStrike">
                <a:solidFill>
                  <a:srgbClr val="000000"/>
                </a:solidFill>
                <a:latin typeface="Calibri"/>
              </a:rPr>
              <a:t>Bind CXCR2</a:t>
            </a:r>
            <a:endParaRPr b="0" lang="en-US" sz="1800" spc="-1" strike="noStrike">
              <a:latin typeface="Arial"/>
            </a:endParaRPr>
          </a:p>
          <a:p>
            <a:pPr>
              <a:lnSpc>
                <a:spcPct val="100000"/>
              </a:lnSpc>
            </a:pPr>
            <a:r>
              <a:rPr b="0" lang="en-US" sz="1800" spc="-1" strike="noStrike">
                <a:solidFill>
                  <a:srgbClr val="000000"/>
                </a:solidFill>
                <a:latin typeface="Calibri"/>
              </a:rPr>
              <a:t>Recruits Mono and neuts</a:t>
            </a:r>
            <a:endParaRPr b="0" lang="en-US" sz="1800" spc="-1" strike="noStrike">
              <a:latin typeface="Arial"/>
            </a:endParaRPr>
          </a:p>
        </p:txBody>
      </p:sp>
      <p:sp>
        <p:nvSpPr>
          <p:cNvPr id="752" name="CustomShape 4"/>
          <p:cNvSpPr/>
          <p:nvPr/>
        </p:nvSpPr>
        <p:spPr>
          <a:xfrm>
            <a:off x="409320" y="5733360"/>
            <a:ext cx="2851200" cy="9133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800" spc="-1" strike="noStrike">
                <a:solidFill>
                  <a:srgbClr val="000000"/>
                </a:solidFill>
                <a:latin typeface="Calibri"/>
              </a:rPr>
              <a:t>IFN-response gene</a:t>
            </a:r>
            <a:endParaRPr b="0" lang="en-US" sz="1800" spc="-1" strike="noStrike">
              <a:latin typeface="Arial"/>
            </a:endParaRPr>
          </a:p>
          <a:p>
            <a:pPr>
              <a:lnSpc>
                <a:spcPct val="100000"/>
              </a:lnSpc>
            </a:pPr>
            <a:r>
              <a:rPr b="0" lang="en-US" sz="1800" spc="-1" strike="noStrike">
                <a:solidFill>
                  <a:srgbClr val="000000"/>
                </a:solidFill>
                <a:latin typeface="Calibri"/>
              </a:rPr>
              <a:t>Induces apoptosis</a:t>
            </a:r>
            <a:endParaRPr b="0" lang="en-US" sz="1800" spc="-1" strike="noStrike">
              <a:latin typeface="Arial"/>
            </a:endParaRPr>
          </a:p>
          <a:p>
            <a:pPr>
              <a:lnSpc>
                <a:spcPct val="100000"/>
              </a:lnSpc>
            </a:pPr>
            <a:r>
              <a:rPr b="0" lang="en-US" sz="1800" spc="-1" strike="noStrike">
                <a:solidFill>
                  <a:srgbClr val="000000"/>
                </a:solidFill>
                <a:latin typeface="Calibri"/>
              </a:rPr>
              <a:t>In same group as IFITM3/M2</a:t>
            </a:r>
            <a:endParaRPr b="0" lang="en-US" sz="1800" spc="-1" strike="noStrike">
              <a:latin typeface="Arial"/>
            </a:endParaRPr>
          </a:p>
        </p:txBody>
      </p:sp>
      <p:sp>
        <p:nvSpPr>
          <p:cNvPr id="753" name="CustomShape 5"/>
          <p:cNvSpPr/>
          <p:nvPr/>
        </p:nvSpPr>
        <p:spPr>
          <a:xfrm>
            <a:off x="971640" y="5445360"/>
            <a:ext cx="360" cy="359640"/>
          </a:xfrm>
          <a:custGeom>
            <a:avLst/>
            <a:gdLst/>
            <a:ahLst/>
            <a:rect l="l" t="t" r="r" b="b"/>
            <a:pathLst>
              <a:path w="21600" h="21600">
                <a:moveTo>
                  <a:pt x="0" y="0"/>
                </a:moveTo>
                <a:lnTo>
                  <a:pt x="21600" y="21600"/>
                </a:lnTo>
              </a:path>
            </a:pathLst>
          </a:custGeom>
          <a:noFill/>
          <a:ln w="28440">
            <a:solidFill>
              <a:srgbClr val="4a7ebb"/>
            </a:solidFill>
            <a:round/>
            <a:tailEnd len="med" type="triangle" w="med"/>
          </a:ln>
        </p:spPr>
        <p:style>
          <a:lnRef idx="1">
            <a:schemeClr val="accent1"/>
          </a:lnRef>
          <a:fillRef idx="0">
            <a:schemeClr val="accent1"/>
          </a:fillRef>
          <a:effectRef idx="0">
            <a:schemeClr val="accent1"/>
          </a:effectRef>
          <a:fontRef idx="minor"/>
        </p:style>
      </p:sp>
    </p:spTree>
  </p:cSld>
  <p:timing>
    <p:tnLst>
      <p:par>
        <p:cTn id="37" dur="indefinite" restart="never" nodeType="tmRoot">
          <p:childTnLst>
            <p:seq>
              <p:cTn id="38" dur="indefinite" nodeType="mainSeq"/>
              <p:prevCondLst>
                <p:cond delay="0" evt="onPrev">
                  <p:tgtEl>
                    <p:sldTgt/>
                  </p:tgtEl>
                </p:cond>
              </p:prevCondLst>
              <p:nextCondLst>
                <p:cond delay="0" evt="onNext">
                  <p:tgtEl>
                    <p:sldTgt/>
                  </p:tgtEl>
                </p:cond>
              </p:nextCondLst>
            </p:seq>
          </p:childTnLst>
        </p:cTn>
      </p:par>
    </p:tnLst>
  </p:timing>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5" name="Picture 2" descr=""/>
          <p:cNvPicPr/>
          <p:nvPr/>
        </p:nvPicPr>
        <p:blipFill>
          <a:blip r:embed="rId1"/>
          <a:stretch/>
        </p:blipFill>
        <p:spPr>
          <a:xfrm>
            <a:off x="683640" y="1192320"/>
            <a:ext cx="7776360" cy="5524200"/>
          </a:xfrm>
          <a:prstGeom prst="rect">
            <a:avLst/>
          </a:prstGeom>
          <a:ln>
            <a:noFill/>
          </a:ln>
        </p:spPr>
      </p:pic>
      <p:sp>
        <p:nvSpPr>
          <p:cNvPr id="176" name="CustomShape 1"/>
          <p:cNvSpPr/>
          <p:nvPr/>
        </p:nvSpPr>
        <p:spPr>
          <a:xfrm>
            <a:off x="323640" y="188640"/>
            <a:ext cx="6120360" cy="943560"/>
          </a:xfrm>
          <a:prstGeom prst="rect">
            <a:avLst/>
          </a:prstGeom>
          <a:noFill/>
          <a:ln>
            <a:noFill/>
          </a:ln>
        </p:spPr>
        <p:style>
          <a:lnRef idx="0"/>
          <a:fillRef idx="0"/>
          <a:effectRef idx="0"/>
          <a:fontRef idx="minor"/>
        </p:style>
        <p:txBody>
          <a:bodyPr lIns="90000" rIns="90000" tIns="45000" bIns="45000"/>
          <a:p>
            <a:pPr algn="ctr">
              <a:lnSpc>
                <a:spcPct val="100000"/>
              </a:lnSpc>
            </a:pPr>
            <a:r>
              <a:rPr b="1" lang="en-US" sz="2800" spc="-1" strike="noStrike">
                <a:solidFill>
                  <a:srgbClr val="000000"/>
                </a:solidFill>
                <a:latin typeface="Calibri"/>
              </a:rPr>
              <a:t>Multiple factors affecting macrophage inflammatory tone</a:t>
            </a:r>
            <a:endParaRPr b="0" lang="en-US" sz="2800" spc="-1" strike="noStrike">
              <a:latin typeface="Arial"/>
            </a:endParaRPr>
          </a:p>
        </p:txBody>
      </p:sp>
      <p:pic>
        <p:nvPicPr>
          <p:cNvPr id="177" name="Picture 2" descr=""/>
          <p:cNvPicPr/>
          <p:nvPr/>
        </p:nvPicPr>
        <p:blipFill>
          <a:blip r:embed="rId2"/>
          <a:srcRect l="11506" t="6294" r="25889" b="8246"/>
          <a:stretch/>
        </p:blipFill>
        <p:spPr>
          <a:xfrm>
            <a:off x="7642800" y="72000"/>
            <a:ext cx="1393560" cy="1268280"/>
          </a:xfrm>
          <a:prstGeom prst="rect">
            <a:avLst/>
          </a:prstGeom>
          <a:ln>
            <a:noFill/>
          </a:ln>
        </p:spPr>
      </p:pic>
    </p:spTree>
  </p:cSld>
  <p:timing>
    <p:tnLst>
      <p:par>
        <p:cTn id="3" dur="indefinite" restart="never" nodeType="tmRoot">
          <p:childTnLst>
            <p:seq>
              <p:cTn id="4" dur="indefinite" nodeType="mainSeq"/>
              <p:prevCondLst>
                <p:cond delay="0" evt="onPrev">
                  <p:tgtEl>
                    <p:sldTgt/>
                  </p:tgtEl>
                </p:cond>
              </p:prevCondLst>
              <p:nextCondLst>
                <p:cond delay="0" evt="onNext">
                  <p:tgtEl>
                    <p:sldTgt/>
                  </p:tgtEl>
                </p:cond>
              </p:nextCondLst>
            </p:seq>
          </p:childTnLst>
        </p:cTn>
      </p:par>
    </p:tnLst>
  </p:timing>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54" name="CustomShape 1"/>
          <p:cNvSpPr/>
          <p:nvPr/>
        </p:nvSpPr>
        <p:spPr>
          <a:xfrm>
            <a:off x="1875960" y="396000"/>
            <a:ext cx="5091480" cy="20401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3200" spc="-1" strike="noStrike">
                <a:solidFill>
                  <a:srgbClr val="000000"/>
                </a:solidFill>
                <a:latin typeface="Calibri"/>
              </a:rPr>
              <a:t>Where are the opportunities?</a:t>
            </a:r>
            <a:endParaRPr b="0" lang="en-US" sz="3200" spc="-1" strike="noStrike">
              <a:latin typeface="Arial"/>
            </a:endParaRPr>
          </a:p>
          <a:p>
            <a:pPr>
              <a:lnSpc>
                <a:spcPct val="100000"/>
              </a:lnSpc>
            </a:pPr>
            <a:endParaRPr b="0" lang="en-US" sz="3200" spc="-1" strike="noStrike">
              <a:latin typeface="Arial"/>
            </a:endParaRPr>
          </a:p>
          <a:p>
            <a:pPr>
              <a:lnSpc>
                <a:spcPct val="100000"/>
              </a:lnSpc>
            </a:pPr>
            <a:r>
              <a:rPr b="0" lang="en-US" sz="3200" spc="-1" strike="noStrike">
                <a:solidFill>
                  <a:srgbClr val="000000"/>
                </a:solidFill>
                <a:latin typeface="Calibri"/>
              </a:rPr>
              <a:t>Health at different life stages</a:t>
            </a:r>
            <a:endParaRPr b="0" lang="en-US" sz="3200" spc="-1" strike="noStrike">
              <a:latin typeface="Arial"/>
            </a:endParaRPr>
          </a:p>
          <a:p>
            <a:pPr algn="ctr">
              <a:lnSpc>
                <a:spcPct val="100000"/>
              </a:lnSpc>
            </a:pPr>
            <a:r>
              <a:rPr b="0" lang="en-US" sz="3200" spc="-1" strike="noStrike">
                <a:solidFill>
                  <a:srgbClr val="000000"/>
                </a:solidFill>
                <a:latin typeface="Calibri"/>
              </a:rPr>
              <a:t>What drives change?</a:t>
            </a:r>
            <a:endParaRPr b="0" lang="en-US" sz="3200" spc="-1" strike="noStrike">
              <a:latin typeface="Arial"/>
            </a:endParaRPr>
          </a:p>
        </p:txBody>
      </p:sp>
      <p:pic>
        <p:nvPicPr>
          <p:cNvPr id="755" name="Picture 2" descr=""/>
          <p:cNvPicPr/>
          <p:nvPr/>
        </p:nvPicPr>
        <p:blipFill>
          <a:blip r:embed="rId1"/>
          <a:srcRect l="10485" t="14060" r="10986" b="16305"/>
          <a:stretch/>
        </p:blipFill>
        <p:spPr>
          <a:xfrm>
            <a:off x="912600" y="2493000"/>
            <a:ext cx="6827040" cy="3168000"/>
          </a:xfrm>
          <a:prstGeom prst="rect">
            <a:avLst/>
          </a:prstGeom>
          <a:ln>
            <a:noFill/>
          </a:ln>
        </p:spPr>
      </p:pic>
    </p:spTree>
  </p:cSld>
  <p:timing>
    <p:tnLst>
      <p:par>
        <p:cTn id="39" dur="indefinite" restart="never" nodeType="tmRoot">
          <p:childTnLst>
            <p:seq>
              <p:cTn id="40" dur="indefinite" nodeType="mainSeq"/>
              <p:prevCondLst>
                <p:cond delay="0" evt="onPrev">
                  <p:tgtEl>
                    <p:sldTgt/>
                  </p:tgtEl>
                </p:cond>
              </p:prevCondLst>
              <p:nextCondLst>
                <p:cond delay="0" evt="onNext">
                  <p:tgtEl>
                    <p:sldTgt/>
                  </p:tgtEl>
                </p:cond>
              </p:nextCondLst>
            </p:seq>
          </p:childTnLst>
        </p:cTn>
      </p:par>
    </p:tnLst>
  </p:timing>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aphicFrame>
        <p:nvGraphicFramePr>
          <p:cNvPr id="756" name="Table 1"/>
          <p:cNvGraphicFramePr/>
          <p:nvPr/>
        </p:nvGraphicFramePr>
        <p:xfrm>
          <a:off x="179640" y="1340640"/>
          <a:ext cx="8784720" cy="4176000"/>
        </p:xfrm>
        <a:graphic>
          <a:graphicData uri="http://schemas.openxmlformats.org/drawingml/2006/table">
            <a:tbl>
              <a:tblPr/>
              <a:tblGrid>
                <a:gridCol w="3732120"/>
                <a:gridCol w="2625480"/>
                <a:gridCol w="2427120"/>
              </a:tblGrid>
              <a:tr h="1392120">
                <a:tc>
                  <a:txBody>
                    <a:bodyPr lIns="36000" rIns="36000" tIns="0" bIns="0"/>
                    <a:p>
                      <a:pPr algn="just">
                        <a:lnSpc>
                          <a:spcPct val="150000"/>
                        </a:lnSpc>
                      </a:pPr>
                      <a:r>
                        <a:rPr b="0" lang="en-US" sz="1600" spc="-1" strike="noStrike">
                          <a:solidFill>
                            <a:srgbClr val="000000"/>
                          </a:solidFill>
                          <a:latin typeface="Arial"/>
                          <a:ea typeface="Times New Roman"/>
                        </a:rPr>
                        <a:t> </a:t>
                      </a:r>
                      <a:endParaRPr b="0" lang="en-US" sz="1600" spc="-1" strike="noStrike">
                        <a:latin typeface="Arial"/>
                      </a:endParaRPr>
                    </a:p>
                  </a:txBody>
                  <a:tcPr marL="36000" marR="36000">
                    <a:lnR w="12240">
                      <a:solidFill>
                        <a:srgbClr val="000000"/>
                      </a:solidFill>
                    </a:lnR>
                    <a:lnB w="12240">
                      <a:solidFill>
                        <a:srgbClr val="000000"/>
                      </a:solidFill>
                    </a:lnB>
                    <a:noFill/>
                  </a:tcPr>
                </a:tc>
                <a:tc>
                  <a:txBody>
                    <a:bodyPr lIns="36000" rIns="36000" tIns="0" bIns="0"/>
                    <a:p>
                      <a:pPr algn="ctr">
                        <a:lnSpc>
                          <a:spcPct val="150000"/>
                        </a:lnSpc>
                      </a:pPr>
                      <a:r>
                        <a:rPr b="1" lang="en-US" sz="1600" spc="-1" strike="noStrike">
                          <a:solidFill>
                            <a:srgbClr val="000000"/>
                          </a:solidFill>
                          <a:latin typeface="Arial"/>
                          <a:ea typeface="Times New Roman"/>
                        </a:rPr>
                        <a:t>Infants </a:t>
                      </a:r>
                      <a:endParaRPr b="0" lang="en-US" sz="1600" spc="-1" strike="noStrike">
                        <a:latin typeface="Arial"/>
                      </a:endParaRPr>
                    </a:p>
                    <a:p>
                      <a:pPr algn="ctr">
                        <a:lnSpc>
                          <a:spcPct val="150000"/>
                        </a:lnSpc>
                      </a:pPr>
                      <a:r>
                        <a:rPr b="0" lang="en-US" sz="1600" spc="-1" strike="noStrike">
                          <a:solidFill>
                            <a:srgbClr val="000000"/>
                          </a:solidFill>
                          <a:latin typeface="Arial"/>
                          <a:ea typeface="Times New Roman"/>
                        </a:rPr>
                        <a:t>(n=20)</a:t>
                      </a:r>
                      <a:endParaRPr b="0" lang="en-US" sz="1600" spc="-1" strike="noStrike">
                        <a:latin typeface="Arial"/>
                      </a:endParaRPr>
                    </a:p>
                  </a:txBody>
                  <a:tcPr marL="36000" marR="36000">
                    <a:lnL w="12240">
                      <a:solidFill>
                        <a:srgbClr val="000000"/>
                      </a:solidFill>
                    </a:lnL>
                    <a:lnR w="12240">
                      <a:solidFill>
                        <a:srgbClr val="000000"/>
                      </a:solidFill>
                    </a:lnR>
                    <a:lnT w="12240">
                      <a:solidFill>
                        <a:srgbClr val="000000"/>
                      </a:solidFill>
                    </a:lnT>
                    <a:lnB w="12240">
                      <a:solidFill>
                        <a:srgbClr val="000000"/>
                      </a:solidFill>
                    </a:lnB>
                    <a:solidFill>
                      <a:srgbClr val="d9d9d9"/>
                    </a:solidFill>
                  </a:tcPr>
                </a:tc>
                <a:tc>
                  <a:txBody>
                    <a:bodyPr lIns="36000" rIns="36000" tIns="0" bIns="0"/>
                    <a:p>
                      <a:pPr algn="ctr">
                        <a:lnSpc>
                          <a:spcPct val="150000"/>
                        </a:lnSpc>
                      </a:pPr>
                      <a:r>
                        <a:rPr b="1" lang="en-US" sz="1600" spc="-1" strike="noStrike">
                          <a:solidFill>
                            <a:srgbClr val="000000"/>
                          </a:solidFill>
                          <a:latin typeface="Arial"/>
                          <a:ea typeface="Times New Roman"/>
                        </a:rPr>
                        <a:t>Adults </a:t>
                      </a:r>
                      <a:endParaRPr b="0" lang="en-US" sz="1600" spc="-1" strike="noStrike">
                        <a:latin typeface="Arial"/>
                      </a:endParaRPr>
                    </a:p>
                    <a:p>
                      <a:pPr algn="ctr">
                        <a:lnSpc>
                          <a:spcPct val="150000"/>
                        </a:lnSpc>
                      </a:pPr>
                      <a:r>
                        <a:rPr b="0" lang="en-US" sz="1600" spc="-1" strike="noStrike">
                          <a:solidFill>
                            <a:srgbClr val="000000"/>
                          </a:solidFill>
                          <a:latin typeface="Arial"/>
                          <a:ea typeface="Times New Roman"/>
                        </a:rPr>
                        <a:t>(n=20)</a:t>
                      </a:r>
                      <a:endParaRPr b="0" lang="en-US" sz="1600" spc="-1" strike="noStrike">
                        <a:latin typeface="Arial"/>
                      </a:endParaRPr>
                    </a:p>
                  </a:txBody>
                  <a:tcPr marL="36000" marR="36000">
                    <a:lnL w="12240">
                      <a:solidFill>
                        <a:srgbClr val="000000"/>
                      </a:solidFill>
                    </a:lnL>
                    <a:lnR w="12240">
                      <a:solidFill>
                        <a:srgbClr val="000000"/>
                      </a:solidFill>
                    </a:lnR>
                    <a:lnT w="12240">
                      <a:solidFill>
                        <a:srgbClr val="000000"/>
                      </a:solidFill>
                    </a:lnT>
                    <a:lnB w="12240">
                      <a:solidFill>
                        <a:srgbClr val="000000"/>
                      </a:solidFill>
                    </a:lnB>
                    <a:solidFill>
                      <a:srgbClr val="d9d9d9"/>
                    </a:solidFill>
                  </a:tcPr>
                </a:tc>
              </a:tr>
              <a:tr h="695880">
                <a:tc>
                  <a:txBody>
                    <a:bodyPr lIns="36000" rIns="36000" tIns="0" bIns="0"/>
                    <a:p>
                      <a:pPr algn="just">
                        <a:lnSpc>
                          <a:spcPct val="150000"/>
                        </a:lnSpc>
                      </a:pPr>
                      <a:r>
                        <a:rPr b="1" lang="en-US" sz="1600" spc="-1" strike="noStrike">
                          <a:solidFill>
                            <a:srgbClr val="000000"/>
                          </a:solidFill>
                          <a:latin typeface="Arial"/>
                          <a:ea typeface="Times New Roman"/>
                        </a:rPr>
                        <a:t>Age</a:t>
                      </a:r>
                      <a:r>
                        <a:rPr b="0" lang="en-US" sz="1600" spc="-1" strike="noStrike">
                          <a:solidFill>
                            <a:srgbClr val="000000"/>
                          </a:solidFill>
                          <a:latin typeface="Arial"/>
                          <a:ea typeface="Times New Roman"/>
                        </a:rPr>
                        <a:t>, median(range)</a:t>
                      </a:r>
                      <a:endParaRPr b="0" lang="en-US" sz="1600" spc="-1" strike="noStrike">
                        <a:latin typeface="Arial"/>
                      </a:endParaRPr>
                    </a:p>
                  </a:txBody>
                  <a:tcPr marL="36000" marR="36000">
                    <a:lnL w="12240">
                      <a:solidFill>
                        <a:srgbClr val="000000"/>
                      </a:solidFill>
                    </a:lnL>
                    <a:lnR w="12240">
                      <a:solidFill>
                        <a:srgbClr val="000000"/>
                      </a:solidFill>
                    </a:lnR>
                    <a:lnT w="12240">
                      <a:solidFill>
                        <a:srgbClr val="000000"/>
                      </a:solidFill>
                    </a:lnT>
                    <a:lnB w="12240">
                      <a:solidFill>
                        <a:srgbClr val="000000"/>
                      </a:solidFill>
                    </a:lnB>
                    <a:solidFill>
                      <a:srgbClr val="d9d9d9"/>
                    </a:solidFill>
                  </a:tcPr>
                </a:tc>
                <a:tc>
                  <a:txBody>
                    <a:bodyPr lIns="36000" rIns="36000" tIns="0" bIns="0"/>
                    <a:p>
                      <a:pPr algn="ctr">
                        <a:lnSpc>
                          <a:spcPct val="150000"/>
                        </a:lnSpc>
                      </a:pPr>
                      <a:r>
                        <a:rPr b="0" lang="en-US" sz="1600" spc="-1" strike="noStrike">
                          <a:solidFill>
                            <a:srgbClr val="000000"/>
                          </a:solidFill>
                          <a:latin typeface="Arial"/>
                          <a:ea typeface="Times New Roman"/>
                        </a:rPr>
                        <a:t>11 months (6-23)</a:t>
                      </a:r>
                      <a:endParaRPr b="0" lang="en-US" sz="1600" spc="-1" strike="noStrike">
                        <a:latin typeface="Arial"/>
                      </a:endParaRPr>
                    </a:p>
                  </a:txBody>
                  <a:tcPr marL="36000" marR="36000">
                    <a:lnL w="12240">
                      <a:solidFill>
                        <a:srgbClr val="000000"/>
                      </a:solidFill>
                    </a:lnL>
                    <a:lnR w="12240">
                      <a:solidFill>
                        <a:srgbClr val="000000"/>
                      </a:solidFill>
                    </a:lnR>
                    <a:lnT w="12240">
                      <a:solidFill>
                        <a:srgbClr val="000000"/>
                      </a:solidFill>
                    </a:lnT>
                    <a:lnB w="12240">
                      <a:solidFill>
                        <a:srgbClr val="000000"/>
                      </a:solidFill>
                    </a:lnB>
                    <a:noFill/>
                  </a:tcPr>
                </a:tc>
                <a:tc>
                  <a:txBody>
                    <a:bodyPr lIns="36000" rIns="36000" tIns="0" bIns="0"/>
                    <a:p>
                      <a:pPr algn="ctr">
                        <a:lnSpc>
                          <a:spcPct val="150000"/>
                        </a:lnSpc>
                      </a:pPr>
                      <a:r>
                        <a:rPr b="0" lang="en-US" sz="1600" spc="-1" strike="noStrike">
                          <a:solidFill>
                            <a:srgbClr val="000000"/>
                          </a:solidFill>
                          <a:latin typeface="Arial"/>
                          <a:ea typeface="Times New Roman"/>
                        </a:rPr>
                        <a:t>59 years (36-78)</a:t>
                      </a:r>
                      <a:endParaRPr b="0" lang="en-US" sz="1600" spc="-1" strike="noStrike">
                        <a:latin typeface="Arial"/>
                      </a:endParaRPr>
                    </a:p>
                  </a:txBody>
                  <a:tcPr marL="36000" marR="36000">
                    <a:lnL w="12240">
                      <a:solidFill>
                        <a:srgbClr val="000000"/>
                      </a:solidFill>
                    </a:lnL>
                    <a:lnR w="12240">
                      <a:solidFill>
                        <a:srgbClr val="000000"/>
                      </a:solidFill>
                    </a:lnR>
                    <a:lnT w="12240">
                      <a:solidFill>
                        <a:srgbClr val="000000"/>
                      </a:solidFill>
                    </a:lnT>
                    <a:lnB w="12240">
                      <a:solidFill>
                        <a:srgbClr val="000000"/>
                      </a:solidFill>
                    </a:lnB>
                    <a:noFill/>
                  </a:tcPr>
                </a:tc>
              </a:tr>
              <a:tr h="695880">
                <a:tc>
                  <a:txBody>
                    <a:bodyPr lIns="36000" rIns="36000" tIns="0" bIns="0"/>
                    <a:p>
                      <a:pPr algn="just">
                        <a:lnSpc>
                          <a:spcPct val="150000"/>
                        </a:lnSpc>
                      </a:pPr>
                      <a:r>
                        <a:rPr b="1" lang="en-US" sz="1600" spc="-1" strike="noStrike">
                          <a:solidFill>
                            <a:srgbClr val="000000"/>
                          </a:solidFill>
                          <a:latin typeface="Arial"/>
                          <a:ea typeface="Times New Roman"/>
                        </a:rPr>
                        <a:t>BAL fluid instilled</a:t>
                      </a:r>
                      <a:r>
                        <a:rPr b="0" lang="en-US" sz="1600" spc="-1" strike="noStrike">
                          <a:solidFill>
                            <a:srgbClr val="000000"/>
                          </a:solidFill>
                          <a:latin typeface="Arial"/>
                          <a:ea typeface="Times New Roman"/>
                        </a:rPr>
                        <a:t> (mL), median</a:t>
                      </a:r>
                      <a:endParaRPr b="0" lang="en-US" sz="1600" spc="-1" strike="noStrike">
                        <a:latin typeface="Arial"/>
                      </a:endParaRPr>
                    </a:p>
                  </a:txBody>
                  <a:tcPr marL="36000" marR="36000">
                    <a:lnL w="12240">
                      <a:solidFill>
                        <a:srgbClr val="000000"/>
                      </a:solidFill>
                    </a:lnL>
                    <a:lnR w="12240">
                      <a:solidFill>
                        <a:srgbClr val="000000"/>
                      </a:solidFill>
                    </a:lnR>
                    <a:lnT w="12240">
                      <a:solidFill>
                        <a:srgbClr val="000000"/>
                      </a:solidFill>
                    </a:lnT>
                    <a:lnB w="12240">
                      <a:solidFill>
                        <a:srgbClr val="000000"/>
                      </a:solidFill>
                    </a:lnB>
                    <a:solidFill>
                      <a:srgbClr val="d9d9d9"/>
                    </a:solidFill>
                  </a:tcPr>
                </a:tc>
                <a:tc>
                  <a:txBody>
                    <a:bodyPr lIns="36000" rIns="36000" tIns="0" bIns="0"/>
                    <a:p>
                      <a:pPr algn="ctr">
                        <a:lnSpc>
                          <a:spcPct val="150000"/>
                        </a:lnSpc>
                      </a:pPr>
                      <a:r>
                        <a:rPr b="0" lang="en-US" sz="1600" spc="-1" strike="noStrike">
                          <a:solidFill>
                            <a:srgbClr val="000000"/>
                          </a:solidFill>
                          <a:latin typeface="Arial"/>
                          <a:ea typeface="Times New Roman"/>
                        </a:rPr>
                        <a:t>15 (5-20)</a:t>
                      </a:r>
                      <a:endParaRPr b="0" lang="en-US" sz="1600" spc="-1" strike="noStrike">
                        <a:latin typeface="Arial"/>
                      </a:endParaRPr>
                    </a:p>
                  </a:txBody>
                  <a:tcPr marL="36000" marR="36000">
                    <a:lnL w="12240">
                      <a:solidFill>
                        <a:srgbClr val="000000"/>
                      </a:solidFill>
                    </a:lnL>
                    <a:lnR w="12240">
                      <a:solidFill>
                        <a:srgbClr val="000000"/>
                      </a:solidFill>
                    </a:lnR>
                    <a:lnT w="12240">
                      <a:solidFill>
                        <a:srgbClr val="000000"/>
                      </a:solidFill>
                    </a:lnT>
                    <a:lnB w="12240">
                      <a:solidFill>
                        <a:srgbClr val="000000"/>
                      </a:solidFill>
                    </a:lnB>
                    <a:noFill/>
                  </a:tcPr>
                </a:tc>
                <a:tc>
                  <a:txBody>
                    <a:bodyPr lIns="36000" rIns="36000" tIns="0" bIns="0"/>
                    <a:p>
                      <a:pPr algn="ctr">
                        <a:lnSpc>
                          <a:spcPct val="150000"/>
                        </a:lnSpc>
                      </a:pPr>
                      <a:r>
                        <a:rPr b="0" lang="en-US" sz="1600" spc="-1" strike="noStrike">
                          <a:solidFill>
                            <a:srgbClr val="000000"/>
                          </a:solidFill>
                          <a:latin typeface="Arial"/>
                          <a:ea typeface="Times New Roman"/>
                        </a:rPr>
                        <a:t>50 (40-100)</a:t>
                      </a:r>
                      <a:endParaRPr b="0" lang="en-US" sz="1600" spc="-1" strike="noStrike">
                        <a:latin typeface="Arial"/>
                      </a:endParaRPr>
                    </a:p>
                  </a:txBody>
                  <a:tcPr marL="36000" marR="36000">
                    <a:lnL w="12240">
                      <a:solidFill>
                        <a:srgbClr val="000000"/>
                      </a:solidFill>
                    </a:lnL>
                    <a:lnR w="12240">
                      <a:solidFill>
                        <a:srgbClr val="000000"/>
                      </a:solidFill>
                    </a:lnR>
                    <a:lnT w="12240">
                      <a:solidFill>
                        <a:srgbClr val="000000"/>
                      </a:solidFill>
                    </a:lnT>
                    <a:lnB w="12240">
                      <a:solidFill>
                        <a:srgbClr val="000000"/>
                      </a:solidFill>
                    </a:lnB>
                    <a:noFill/>
                  </a:tcPr>
                </a:tc>
              </a:tr>
              <a:tr h="695880">
                <a:tc>
                  <a:txBody>
                    <a:bodyPr lIns="36000" rIns="36000" tIns="0" bIns="0"/>
                    <a:p>
                      <a:pPr algn="just">
                        <a:lnSpc>
                          <a:spcPct val="150000"/>
                        </a:lnSpc>
                      </a:pPr>
                      <a:r>
                        <a:rPr b="1" lang="en-US" sz="1600" spc="-1" strike="noStrike">
                          <a:solidFill>
                            <a:srgbClr val="000000"/>
                          </a:solidFill>
                          <a:latin typeface="Arial"/>
                          <a:ea typeface="Times New Roman"/>
                        </a:rPr>
                        <a:t>BAL fluid retrieval</a:t>
                      </a:r>
                      <a:r>
                        <a:rPr b="0" lang="en-US" sz="1600" spc="-1" strike="noStrike">
                          <a:solidFill>
                            <a:srgbClr val="000000"/>
                          </a:solidFill>
                          <a:latin typeface="Arial"/>
                          <a:ea typeface="Times New Roman"/>
                        </a:rPr>
                        <a:t> (%), median</a:t>
                      </a:r>
                      <a:endParaRPr b="0" lang="en-US" sz="1600" spc="-1" strike="noStrike">
                        <a:latin typeface="Arial"/>
                      </a:endParaRPr>
                    </a:p>
                  </a:txBody>
                  <a:tcPr marL="36000" marR="36000">
                    <a:lnL w="12240">
                      <a:solidFill>
                        <a:srgbClr val="000000"/>
                      </a:solidFill>
                    </a:lnL>
                    <a:lnR w="12240">
                      <a:solidFill>
                        <a:srgbClr val="000000"/>
                      </a:solidFill>
                    </a:lnR>
                    <a:lnT w="12240">
                      <a:solidFill>
                        <a:srgbClr val="000000"/>
                      </a:solidFill>
                    </a:lnT>
                    <a:lnB w="12240">
                      <a:solidFill>
                        <a:srgbClr val="000000"/>
                      </a:solidFill>
                    </a:lnB>
                    <a:solidFill>
                      <a:srgbClr val="d9d9d9"/>
                    </a:solidFill>
                  </a:tcPr>
                </a:tc>
                <a:tc>
                  <a:txBody>
                    <a:bodyPr lIns="36000" rIns="36000" tIns="0" bIns="0"/>
                    <a:p>
                      <a:pPr algn="ctr">
                        <a:lnSpc>
                          <a:spcPct val="150000"/>
                        </a:lnSpc>
                      </a:pPr>
                      <a:r>
                        <a:rPr b="0" lang="en-US" sz="1600" spc="-1" strike="noStrike">
                          <a:solidFill>
                            <a:srgbClr val="000000"/>
                          </a:solidFill>
                          <a:latin typeface="Arial"/>
                          <a:ea typeface="Times New Roman"/>
                        </a:rPr>
                        <a:t>20 (5-40)</a:t>
                      </a:r>
                      <a:endParaRPr b="0" lang="en-US" sz="1600" spc="-1" strike="noStrike">
                        <a:latin typeface="Arial"/>
                      </a:endParaRPr>
                    </a:p>
                  </a:txBody>
                  <a:tcPr marL="36000" marR="36000">
                    <a:lnL w="12240">
                      <a:solidFill>
                        <a:srgbClr val="000000"/>
                      </a:solidFill>
                    </a:lnL>
                    <a:lnR w="12240">
                      <a:solidFill>
                        <a:srgbClr val="000000"/>
                      </a:solidFill>
                    </a:lnR>
                    <a:lnT w="12240">
                      <a:solidFill>
                        <a:srgbClr val="000000"/>
                      </a:solidFill>
                    </a:lnT>
                    <a:lnB w="12240">
                      <a:solidFill>
                        <a:srgbClr val="000000"/>
                      </a:solidFill>
                    </a:lnB>
                    <a:noFill/>
                  </a:tcPr>
                </a:tc>
                <a:tc>
                  <a:txBody>
                    <a:bodyPr lIns="36000" rIns="36000" tIns="0" bIns="0"/>
                    <a:p>
                      <a:pPr algn="ctr">
                        <a:lnSpc>
                          <a:spcPct val="150000"/>
                        </a:lnSpc>
                      </a:pPr>
                      <a:r>
                        <a:rPr b="0" lang="en-US" sz="1600" spc="-1" strike="noStrike">
                          <a:solidFill>
                            <a:srgbClr val="000000"/>
                          </a:solidFill>
                          <a:latin typeface="Arial"/>
                          <a:ea typeface="Times New Roman"/>
                        </a:rPr>
                        <a:t>40 (20-66)</a:t>
                      </a:r>
                      <a:endParaRPr b="0" lang="en-US" sz="1600" spc="-1" strike="noStrike">
                        <a:latin typeface="Arial"/>
                      </a:endParaRPr>
                    </a:p>
                  </a:txBody>
                  <a:tcPr marL="36000" marR="36000">
                    <a:lnL w="12240">
                      <a:solidFill>
                        <a:srgbClr val="000000"/>
                      </a:solidFill>
                    </a:lnL>
                    <a:lnR w="12240">
                      <a:solidFill>
                        <a:srgbClr val="000000"/>
                      </a:solidFill>
                    </a:lnR>
                    <a:lnT w="12240">
                      <a:solidFill>
                        <a:srgbClr val="000000"/>
                      </a:solidFill>
                    </a:lnT>
                    <a:lnB w="12240">
                      <a:solidFill>
                        <a:srgbClr val="000000"/>
                      </a:solidFill>
                    </a:lnB>
                    <a:noFill/>
                  </a:tcPr>
                </a:tc>
              </a:tr>
              <a:tr h="696240">
                <a:tc>
                  <a:txBody>
                    <a:bodyPr lIns="36000" rIns="36000" tIns="0" bIns="0"/>
                    <a:p>
                      <a:pPr algn="just">
                        <a:lnSpc>
                          <a:spcPct val="150000"/>
                        </a:lnSpc>
                      </a:pPr>
                      <a:r>
                        <a:rPr b="1" lang="en-US" sz="1600" spc="-1" strike="noStrike">
                          <a:solidFill>
                            <a:srgbClr val="000000"/>
                          </a:solidFill>
                          <a:latin typeface="Arial"/>
                          <a:ea typeface="Times New Roman"/>
                        </a:rPr>
                        <a:t>AM</a:t>
                      </a:r>
                      <a:r>
                        <a:rPr b="1" lang="en-US" sz="1600" spc="-1" strike="noStrike">
                          <a:solidFill>
                            <a:srgbClr val="000000"/>
                          </a:solidFill>
                          <a:latin typeface="Symbol"/>
                          <a:ea typeface="Times New Roman"/>
                        </a:rPr>
                        <a:t></a:t>
                      </a:r>
                      <a:r>
                        <a:rPr b="1" lang="en-US" sz="1600" spc="-1" strike="noStrike">
                          <a:solidFill>
                            <a:srgbClr val="000000"/>
                          </a:solidFill>
                          <a:latin typeface="Arial"/>
                          <a:ea typeface="Times New Roman"/>
                        </a:rPr>
                        <a:t> yield</a:t>
                      </a:r>
                      <a:r>
                        <a:rPr b="0" lang="en-US" sz="1600" spc="-1" strike="noStrike">
                          <a:solidFill>
                            <a:srgbClr val="000000"/>
                          </a:solidFill>
                          <a:latin typeface="Arial"/>
                          <a:ea typeface="Times New Roman"/>
                        </a:rPr>
                        <a:t> (cells x 10</a:t>
                      </a:r>
                      <a:r>
                        <a:rPr b="0" lang="en-US" sz="1600" spc="-1" strike="noStrike" baseline="30000">
                          <a:solidFill>
                            <a:srgbClr val="000000"/>
                          </a:solidFill>
                          <a:latin typeface="Arial"/>
                          <a:ea typeface="Times New Roman"/>
                        </a:rPr>
                        <a:t>5</a:t>
                      </a:r>
                      <a:r>
                        <a:rPr b="0" lang="en-US" sz="1600" spc="-1" strike="noStrike">
                          <a:solidFill>
                            <a:srgbClr val="000000"/>
                          </a:solidFill>
                          <a:latin typeface="Arial"/>
                          <a:ea typeface="Times New Roman"/>
                        </a:rPr>
                        <a:t>), median</a:t>
                      </a:r>
                      <a:endParaRPr b="0" lang="en-US" sz="1600" spc="-1" strike="noStrike">
                        <a:latin typeface="Arial"/>
                      </a:endParaRPr>
                    </a:p>
                  </a:txBody>
                  <a:tcPr marL="36000" marR="36000">
                    <a:lnL w="12240">
                      <a:solidFill>
                        <a:srgbClr val="000000"/>
                      </a:solidFill>
                    </a:lnL>
                    <a:lnR w="12240">
                      <a:solidFill>
                        <a:srgbClr val="000000"/>
                      </a:solidFill>
                    </a:lnR>
                    <a:lnT w="12240">
                      <a:solidFill>
                        <a:srgbClr val="000000"/>
                      </a:solidFill>
                    </a:lnT>
                    <a:lnB w="12240">
                      <a:solidFill>
                        <a:srgbClr val="000000"/>
                      </a:solidFill>
                    </a:lnB>
                    <a:solidFill>
                      <a:srgbClr val="d9d9d9"/>
                    </a:solidFill>
                  </a:tcPr>
                </a:tc>
                <a:tc>
                  <a:txBody>
                    <a:bodyPr lIns="36000" rIns="36000" tIns="0" bIns="0"/>
                    <a:p>
                      <a:pPr algn="ctr">
                        <a:lnSpc>
                          <a:spcPct val="150000"/>
                        </a:lnSpc>
                      </a:pPr>
                      <a:r>
                        <a:rPr b="0" lang="en-US" sz="1600" spc="-1" strike="noStrike">
                          <a:solidFill>
                            <a:srgbClr val="000000"/>
                          </a:solidFill>
                          <a:latin typeface="Arial"/>
                          <a:ea typeface="Times New Roman"/>
                        </a:rPr>
                        <a:t>2.9 (1.8-18)</a:t>
                      </a:r>
                      <a:endParaRPr b="0" lang="en-US" sz="1600" spc="-1" strike="noStrike">
                        <a:latin typeface="Arial"/>
                      </a:endParaRPr>
                    </a:p>
                  </a:txBody>
                  <a:tcPr marL="36000" marR="36000">
                    <a:lnL w="12240">
                      <a:solidFill>
                        <a:srgbClr val="000000"/>
                      </a:solidFill>
                    </a:lnL>
                    <a:lnR w="12240">
                      <a:solidFill>
                        <a:srgbClr val="000000"/>
                      </a:solidFill>
                    </a:lnR>
                    <a:lnT w="12240">
                      <a:solidFill>
                        <a:srgbClr val="000000"/>
                      </a:solidFill>
                    </a:lnT>
                    <a:lnB w="12240">
                      <a:solidFill>
                        <a:srgbClr val="000000"/>
                      </a:solidFill>
                    </a:lnB>
                    <a:noFill/>
                  </a:tcPr>
                </a:tc>
                <a:tc>
                  <a:txBody>
                    <a:bodyPr lIns="36000" rIns="36000" tIns="0" bIns="0"/>
                    <a:p>
                      <a:pPr algn="ctr">
                        <a:lnSpc>
                          <a:spcPct val="150000"/>
                        </a:lnSpc>
                      </a:pPr>
                      <a:r>
                        <a:rPr b="0" lang="en-US" sz="1600" spc="-1" strike="noStrike">
                          <a:solidFill>
                            <a:srgbClr val="000000"/>
                          </a:solidFill>
                          <a:latin typeface="Arial"/>
                          <a:ea typeface="Times New Roman"/>
                        </a:rPr>
                        <a:t>2.35 (1.2-13)</a:t>
                      </a:r>
                      <a:endParaRPr b="0" lang="en-US" sz="1600" spc="-1" strike="noStrike">
                        <a:latin typeface="Arial"/>
                      </a:endParaRPr>
                    </a:p>
                  </a:txBody>
                  <a:tcPr marL="36000" marR="36000">
                    <a:lnL w="12240">
                      <a:solidFill>
                        <a:srgbClr val="000000"/>
                      </a:solidFill>
                    </a:lnL>
                    <a:lnR w="12240">
                      <a:solidFill>
                        <a:srgbClr val="000000"/>
                      </a:solidFill>
                    </a:lnR>
                    <a:lnT w="12240">
                      <a:solidFill>
                        <a:srgbClr val="000000"/>
                      </a:solidFill>
                    </a:lnT>
                    <a:lnB w="12240">
                      <a:solidFill>
                        <a:srgbClr val="000000"/>
                      </a:solidFill>
                    </a:lnB>
                    <a:noFill/>
                  </a:tcPr>
                </a:tc>
              </a:tr>
            </a:tbl>
          </a:graphicData>
        </a:graphic>
      </p:graphicFrame>
      <p:sp>
        <p:nvSpPr>
          <p:cNvPr id="757" name="CustomShape 2"/>
          <p:cNvSpPr/>
          <p:nvPr/>
        </p:nvSpPr>
        <p:spPr>
          <a:xfrm>
            <a:off x="376560" y="419400"/>
            <a:ext cx="8519040" cy="51696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2800" spc="-1" strike="noStrike">
                <a:solidFill>
                  <a:srgbClr val="000000"/>
                </a:solidFill>
                <a:latin typeface="Calibri"/>
              </a:rPr>
              <a:t>Do the same pathways explain immune deficits in infants?</a:t>
            </a:r>
            <a:endParaRPr b="0" lang="en-US" sz="2800" spc="-1" strike="noStrike">
              <a:latin typeface="Arial"/>
            </a:endParaRPr>
          </a:p>
        </p:txBody>
      </p:sp>
      <p:sp>
        <p:nvSpPr>
          <p:cNvPr id="758" name="CustomShape 3"/>
          <p:cNvSpPr/>
          <p:nvPr/>
        </p:nvSpPr>
        <p:spPr>
          <a:xfrm>
            <a:off x="554040" y="1700640"/>
            <a:ext cx="3255120" cy="70020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2000" spc="-1" strike="noStrike">
                <a:solidFill>
                  <a:srgbClr val="000000"/>
                </a:solidFill>
                <a:latin typeface="Calibri"/>
              </a:rPr>
              <a:t>Matched for sex and ethnicity</a:t>
            </a:r>
            <a:endParaRPr b="0" lang="en-US" sz="2000" spc="-1" strike="noStrike">
              <a:latin typeface="Arial"/>
            </a:endParaRPr>
          </a:p>
          <a:p>
            <a:pPr>
              <a:lnSpc>
                <a:spcPct val="100000"/>
              </a:lnSpc>
            </a:pPr>
            <a:r>
              <a:rPr b="0" lang="en-US" sz="2000" spc="-1" strike="noStrike">
                <a:solidFill>
                  <a:srgbClr val="000000"/>
                </a:solidFill>
                <a:latin typeface="Calibri"/>
              </a:rPr>
              <a:t>All healthy diagnosis</a:t>
            </a:r>
            <a:endParaRPr b="0" lang="en-US" sz="2000" spc="-1" strike="noStrike">
              <a:latin typeface="Arial"/>
            </a:endParaRPr>
          </a:p>
        </p:txBody>
      </p:sp>
      <p:sp>
        <p:nvSpPr>
          <p:cNvPr id="759" name="CustomShape 4"/>
          <p:cNvSpPr/>
          <p:nvPr/>
        </p:nvSpPr>
        <p:spPr>
          <a:xfrm>
            <a:off x="479160" y="5949360"/>
            <a:ext cx="2073960" cy="63900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800" spc="-1" strike="noStrike">
                <a:solidFill>
                  <a:srgbClr val="000000"/>
                </a:solidFill>
                <a:latin typeface="Calibri"/>
              </a:rPr>
              <a:t>Dr Anu Goenka</a:t>
            </a:r>
            <a:endParaRPr b="0" lang="en-US" sz="1800" spc="-1" strike="noStrike">
              <a:latin typeface="Arial"/>
            </a:endParaRPr>
          </a:p>
          <a:p>
            <a:pPr>
              <a:lnSpc>
                <a:spcPct val="100000"/>
              </a:lnSpc>
            </a:pPr>
            <a:r>
              <a:rPr b="0" lang="en-US" sz="1800" spc="-1" strike="noStrike">
                <a:solidFill>
                  <a:srgbClr val="000000"/>
                </a:solidFill>
                <a:latin typeface="Calibri"/>
              </a:rPr>
              <a:t>Prof Peter Arkwright</a:t>
            </a:r>
            <a:endParaRPr b="0" lang="en-US" sz="1800" spc="-1" strike="noStrike">
              <a:latin typeface="Arial"/>
            </a:endParaRPr>
          </a:p>
        </p:txBody>
      </p:sp>
    </p:spTree>
  </p:cSld>
  <p:timing>
    <p:tnLst>
      <p:par>
        <p:cTn id="41" dur="indefinite" restart="never" nodeType="tmRoot">
          <p:childTnLst>
            <p:seq>
              <p:cTn id="42" dur="indefinite" nodeType="mainSeq"/>
              <p:prevCondLst>
                <p:cond delay="0" evt="onPrev">
                  <p:tgtEl>
                    <p:sldTgt/>
                  </p:tgtEl>
                </p:cond>
              </p:prevCondLst>
              <p:nextCondLst>
                <p:cond delay="0" evt="onNext">
                  <p:tgtEl>
                    <p:sldTgt/>
                  </p:tgtEl>
                </p:cond>
              </p:nextCondLst>
            </p:seq>
          </p:childTnLst>
        </p:cTn>
      </p:par>
    </p:tnLst>
  </p:timing>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60" name="Picture 2" descr=""/>
          <p:cNvPicPr/>
          <p:nvPr/>
        </p:nvPicPr>
        <p:blipFill>
          <a:blip r:embed="rId1"/>
          <a:srcRect l="0" t="0" r="23781" b="0"/>
          <a:stretch/>
        </p:blipFill>
        <p:spPr>
          <a:xfrm>
            <a:off x="218160" y="620640"/>
            <a:ext cx="6873840" cy="3600000"/>
          </a:xfrm>
          <a:prstGeom prst="rect">
            <a:avLst/>
          </a:prstGeom>
          <a:ln>
            <a:noFill/>
          </a:ln>
        </p:spPr>
      </p:pic>
      <p:sp>
        <p:nvSpPr>
          <p:cNvPr id="761" name="CustomShape 1"/>
          <p:cNvSpPr/>
          <p:nvPr/>
        </p:nvSpPr>
        <p:spPr>
          <a:xfrm>
            <a:off x="1096560" y="159120"/>
            <a:ext cx="7531200" cy="4561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2400" spc="-1" strike="noStrike">
                <a:solidFill>
                  <a:srgbClr val="000000"/>
                </a:solidFill>
                <a:latin typeface="Calibri"/>
              </a:rPr>
              <a:t>Restoring tissue physiology to limit “inflammatory” disease </a:t>
            </a:r>
            <a:endParaRPr b="0" lang="en-US" sz="2400" spc="-1" strike="noStrike">
              <a:latin typeface="Arial"/>
            </a:endParaRPr>
          </a:p>
        </p:txBody>
      </p:sp>
      <p:sp>
        <p:nvSpPr>
          <p:cNvPr id="762" name="CustomShape 2"/>
          <p:cNvSpPr/>
          <p:nvPr/>
        </p:nvSpPr>
        <p:spPr>
          <a:xfrm>
            <a:off x="3780000" y="4915080"/>
            <a:ext cx="5245560" cy="1736280"/>
          </a:xfrm>
          <a:prstGeom prst="rect">
            <a:avLst/>
          </a:prstGeom>
          <a:noFill/>
          <a:ln>
            <a:noFill/>
          </a:ln>
        </p:spPr>
        <p:style>
          <a:lnRef idx="0"/>
          <a:fillRef idx="0"/>
          <a:effectRef idx="0"/>
          <a:fontRef idx="minor"/>
        </p:style>
        <p:txBody>
          <a:bodyPr lIns="90000" rIns="90000" tIns="45000" bIns="45000"/>
          <a:p>
            <a:pPr>
              <a:lnSpc>
                <a:spcPct val="100000"/>
              </a:lnSpc>
            </a:pPr>
            <a:r>
              <a:rPr b="0" lang="en-US" sz="1800" spc="-1" strike="noStrike">
                <a:solidFill>
                  <a:srgbClr val="000000"/>
                </a:solidFill>
                <a:latin typeface="Calibri"/>
              </a:rPr>
              <a:t>Inflamed tissues or trapped inflammatory cells?</a:t>
            </a:r>
            <a:endParaRPr b="0" lang="en-US" sz="1800" spc="-1" strike="noStrike">
              <a:latin typeface="Arial"/>
            </a:endParaRPr>
          </a:p>
          <a:p>
            <a:pPr>
              <a:lnSpc>
                <a:spcPct val="100000"/>
              </a:lnSpc>
            </a:pPr>
            <a:endParaRPr b="0" lang="en-US" sz="1800" spc="-1" strike="noStrike">
              <a:latin typeface="Arial"/>
            </a:endParaRPr>
          </a:p>
          <a:p>
            <a:pPr>
              <a:lnSpc>
                <a:spcPct val="100000"/>
              </a:lnSpc>
            </a:pPr>
            <a:r>
              <a:rPr b="0" lang="en-US" sz="1800" spc="-1" strike="noStrike">
                <a:solidFill>
                  <a:srgbClr val="000000"/>
                </a:solidFill>
                <a:latin typeface="Calibri"/>
              </a:rPr>
              <a:t>Do our lungs become more stromal as we age</a:t>
            </a:r>
            <a:endParaRPr b="0" lang="en-US" sz="1800" spc="-1" strike="noStrike">
              <a:latin typeface="Arial"/>
            </a:endParaRPr>
          </a:p>
          <a:p>
            <a:pPr>
              <a:lnSpc>
                <a:spcPct val="100000"/>
              </a:lnSpc>
            </a:pPr>
            <a:endParaRPr b="0" lang="en-US" sz="1800" spc="-1" strike="noStrike">
              <a:latin typeface="Arial"/>
            </a:endParaRPr>
          </a:p>
          <a:p>
            <a:pPr>
              <a:lnSpc>
                <a:spcPct val="100000"/>
              </a:lnSpc>
            </a:pPr>
            <a:r>
              <a:rPr b="0" lang="en-US" sz="1800" spc="-1" strike="noStrike">
                <a:solidFill>
                  <a:srgbClr val="000000"/>
                </a:solidFill>
                <a:latin typeface="Calibri"/>
              </a:rPr>
              <a:t>Is there a good and bad placental environment – training pre-birth.</a:t>
            </a:r>
            <a:endParaRPr b="0" lang="en-US" sz="1800" spc="-1" strike="noStrike">
              <a:latin typeface="Arial"/>
            </a:endParaRPr>
          </a:p>
        </p:txBody>
      </p:sp>
      <p:pic>
        <p:nvPicPr>
          <p:cNvPr id="763" name="Picture 2" descr=""/>
          <p:cNvPicPr/>
          <p:nvPr/>
        </p:nvPicPr>
        <p:blipFill>
          <a:blip r:embed="rId2"/>
          <a:stretch/>
        </p:blipFill>
        <p:spPr>
          <a:xfrm rot="5400000">
            <a:off x="6208200" y="2153160"/>
            <a:ext cx="4140000" cy="1218960"/>
          </a:xfrm>
          <a:prstGeom prst="rect">
            <a:avLst/>
          </a:prstGeom>
          <a:ln>
            <a:noFill/>
          </a:ln>
        </p:spPr>
      </p:pic>
      <p:pic>
        <p:nvPicPr>
          <p:cNvPr id="764" name="Picture 3" descr=""/>
          <p:cNvPicPr/>
          <p:nvPr/>
        </p:nvPicPr>
        <p:blipFill>
          <a:blip r:embed="rId3"/>
          <a:stretch/>
        </p:blipFill>
        <p:spPr>
          <a:xfrm>
            <a:off x="192960" y="4254120"/>
            <a:ext cx="3514320" cy="2342880"/>
          </a:xfrm>
          <a:prstGeom prst="rect">
            <a:avLst/>
          </a:prstGeom>
          <a:ln>
            <a:noFill/>
          </a:ln>
        </p:spPr>
      </p:pic>
    </p:spTree>
  </p:cSld>
  <p:timing>
    <p:tnLst>
      <p:par>
        <p:cTn id="43" dur="indefinite" restart="never" nodeType="tmRoot">
          <p:childTnLst>
            <p:seq>
              <p:cTn id="44" dur="indefinite" nodeType="mainSeq"/>
              <p:prevCondLst>
                <p:cond delay="0" evt="onPrev">
                  <p:tgtEl>
                    <p:sldTgt/>
                  </p:tgtEl>
                </p:cond>
              </p:prevCondLst>
              <p:nextCondLst>
                <p:cond delay="0" evt="onNext">
                  <p:tgtEl>
                    <p:sldTgt/>
                  </p:tgtEl>
                </p:cond>
              </p:nextCondLst>
            </p:seq>
          </p:childTnLst>
        </p:cTn>
      </p:par>
    </p:tnLst>
  </p:timing>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65" name="CustomShape 1"/>
          <p:cNvSpPr/>
          <p:nvPr/>
        </p:nvSpPr>
        <p:spPr>
          <a:xfrm>
            <a:off x="323640" y="167040"/>
            <a:ext cx="2533320" cy="577800"/>
          </a:xfrm>
          <a:prstGeom prst="rect">
            <a:avLst/>
          </a:prstGeom>
          <a:noFill/>
          <a:ln>
            <a:noFill/>
          </a:ln>
        </p:spPr>
        <p:style>
          <a:lnRef idx="0"/>
          <a:fillRef idx="0"/>
          <a:effectRef idx="0"/>
          <a:fontRef idx="minor"/>
        </p:style>
        <p:txBody>
          <a:bodyPr lIns="90000" rIns="90000" tIns="45000" bIns="45000"/>
          <a:p>
            <a:pPr>
              <a:lnSpc>
                <a:spcPct val="100000"/>
              </a:lnSpc>
            </a:pPr>
            <a:r>
              <a:rPr b="1" lang="en-US" sz="3200" spc="-1" strike="noStrike">
                <a:solidFill>
                  <a:srgbClr val="7030a0"/>
                </a:solidFill>
                <a:latin typeface="Arial"/>
              </a:rPr>
              <a:t>Thanks to:</a:t>
            </a:r>
            <a:endParaRPr b="0" lang="en-US" sz="3200" spc="-1" strike="noStrike">
              <a:latin typeface="Arial"/>
            </a:endParaRPr>
          </a:p>
        </p:txBody>
      </p:sp>
      <p:sp>
        <p:nvSpPr>
          <p:cNvPr id="766" name="CustomShape 2"/>
          <p:cNvSpPr/>
          <p:nvPr/>
        </p:nvSpPr>
        <p:spPr>
          <a:xfrm>
            <a:off x="3067200" y="795600"/>
            <a:ext cx="3231720" cy="3749400"/>
          </a:xfrm>
          <a:prstGeom prst="rect">
            <a:avLst/>
          </a:prstGeom>
          <a:noFill/>
          <a:ln>
            <a:noFill/>
          </a:ln>
        </p:spPr>
        <p:style>
          <a:lnRef idx="0"/>
          <a:fillRef idx="0"/>
          <a:effectRef idx="0"/>
          <a:fontRef idx="minor"/>
        </p:style>
        <p:txBody>
          <a:bodyPr lIns="90000" rIns="90000" tIns="45000" bIns="45000"/>
          <a:p>
            <a:pPr>
              <a:lnSpc>
                <a:spcPct val="100000"/>
              </a:lnSpc>
            </a:pPr>
            <a:r>
              <a:rPr b="1" lang="en-US" sz="2000" spc="-1" strike="noStrike">
                <a:solidFill>
                  <a:srgbClr val="000000"/>
                </a:solidFill>
                <a:latin typeface="Calibri"/>
              </a:rPr>
              <a:t>Lab members: </a:t>
            </a:r>
            <a:endParaRPr b="0" lang="en-US" sz="2000" spc="-1" strike="noStrike">
              <a:latin typeface="Arial"/>
            </a:endParaRPr>
          </a:p>
          <a:p>
            <a:pPr>
              <a:lnSpc>
                <a:spcPct val="100000"/>
              </a:lnSpc>
            </a:pPr>
            <a:r>
              <a:rPr b="0" lang="en-US" sz="2000" spc="-1" strike="noStrike">
                <a:solidFill>
                  <a:srgbClr val="000000"/>
                </a:solidFill>
                <a:latin typeface="Calibri"/>
              </a:rPr>
              <a:t>Dr Sylvia Liu</a:t>
            </a:r>
            <a:endParaRPr b="0" lang="en-US" sz="2000" spc="-1" strike="noStrike">
              <a:latin typeface="Arial"/>
            </a:endParaRPr>
          </a:p>
          <a:p>
            <a:pPr>
              <a:lnSpc>
                <a:spcPct val="100000"/>
              </a:lnSpc>
            </a:pPr>
            <a:r>
              <a:rPr b="0" lang="en-US" sz="2000" spc="-1" strike="noStrike">
                <a:solidFill>
                  <a:srgbClr val="000000"/>
                </a:solidFill>
                <a:latin typeface="Calibri"/>
              </a:rPr>
              <a:t>Dr Dave Morgan</a:t>
            </a:r>
            <a:endParaRPr b="0" lang="en-US" sz="2000" spc="-1" strike="noStrike">
              <a:latin typeface="Arial"/>
            </a:endParaRPr>
          </a:p>
          <a:p>
            <a:pPr>
              <a:lnSpc>
                <a:spcPct val="100000"/>
              </a:lnSpc>
            </a:pPr>
            <a:r>
              <a:rPr b="0" lang="en-US" sz="2000" spc="-1" strike="noStrike">
                <a:solidFill>
                  <a:srgbClr val="000000"/>
                </a:solidFill>
                <a:latin typeface="Calibri"/>
              </a:rPr>
              <a:t>Dr Emma Connolly</a:t>
            </a:r>
            <a:endParaRPr b="0" lang="en-US" sz="2000" spc="-1" strike="noStrike">
              <a:latin typeface="Arial"/>
            </a:endParaRPr>
          </a:p>
          <a:p>
            <a:pPr>
              <a:lnSpc>
                <a:spcPct val="100000"/>
              </a:lnSpc>
            </a:pPr>
            <a:r>
              <a:rPr b="0" lang="en-US" sz="2000" spc="-1" strike="noStrike">
                <a:solidFill>
                  <a:srgbClr val="000000"/>
                </a:solidFill>
                <a:latin typeface="Calibri"/>
              </a:rPr>
              <a:t>Dr Anu Goenka</a:t>
            </a:r>
            <a:endParaRPr b="0" lang="en-US" sz="2000" spc="-1" strike="noStrike">
              <a:latin typeface="Arial"/>
            </a:endParaRPr>
          </a:p>
          <a:p>
            <a:pPr>
              <a:lnSpc>
                <a:spcPct val="100000"/>
              </a:lnSpc>
            </a:pPr>
            <a:r>
              <a:rPr b="0" lang="en-US" sz="2000" spc="-1" strike="noStrike">
                <a:solidFill>
                  <a:srgbClr val="000000"/>
                </a:solidFill>
                <a:latin typeface="Calibri"/>
              </a:rPr>
              <a:t>Dr Ben Mulhearn</a:t>
            </a:r>
            <a:endParaRPr b="0" lang="en-US" sz="2000" spc="-1" strike="noStrike">
              <a:latin typeface="Arial"/>
            </a:endParaRPr>
          </a:p>
          <a:p>
            <a:pPr>
              <a:lnSpc>
                <a:spcPct val="100000"/>
              </a:lnSpc>
            </a:pPr>
            <a:r>
              <a:rPr b="0" lang="en-US" sz="2000" spc="-1" strike="noStrike">
                <a:solidFill>
                  <a:srgbClr val="000000"/>
                </a:solidFill>
                <a:latin typeface="Calibri"/>
              </a:rPr>
              <a:t>Dr Chris Jagger</a:t>
            </a:r>
            <a:endParaRPr b="0" lang="en-US" sz="2000" spc="-1" strike="noStrike">
              <a:latin typeface="Arial"/>
            </a:endParaRPr>
          </a:p>
          <a:p>
            <a:pPr>
              <a:lnSpc>
                <a:spcPct val="100000"/>
              </a:lnSpc>
            </a:pPr>
            <a:r>
              <a:rPr b="0" lang="en-US" sz="2000" spc="-1" strike="noStrike">
                <a:solidFill>
                  <a:srgbClr val="000000"/>
                </a:solidFill>
                <a:latin typeface="Calibri"/>
              </a:rPr>
              <a:t>Jakub Chudziak</a:t>
            </a:r>
            <a:endParaRPr b="0" lang="en-US" sz="2000" spc="-1" strike="noStrike">
              <a:latin typeface="Arial"/>
            </a:endParaRPr>
          </a:p>
          <a:p>
            <a:pPr>
              <a:lnSpc>
                <a:spcPct val="100000"/>
              </a:lnSpc>
            </a:pPr>
            <a:r>
              <a:rPr b="0" lang="en-US" sz="2000" spc="-1" strike="noStrike">
                <a:solidFill>
                  <a:srgbClr val="000000"/>
                </a:solidFill>
                <a:latin typeface="Calibri"/>
              </a:rPr>
              <a:t>Dr Christine Chew</a:t>
            </a:r>
            <a:endParaRPr b="0" lang="en-US" sz="2000" spc="-1" strike="noStrike">
              <a:latin typeface="Arial"/>
            </a:endParaRPr>
          </a:p>
          <a:p>
            <a:pPr>
              <a:lnSpc>
                <a:spcPct val="100000"/>
              </a:lnSpc>
            </a:pPr>
            <a:r>
              <a:rPr b="0" lang="en-US" sz="2000" spc="-1" strike="noStrike">
                <a:solidFill>
                  <a:srgbClr val="000000"/>
                </a:solidFill>
                <a:latin typeface="Calibri"/>
              </a:rPr>
              <a:t>Dr Oliver Bland</a:t>
            </a:r>
            <a:endParaRPr b="0" lang="en-US" sz="2000" spc="-1" strike="noStrike">
              <a:latin typeface="Arial"/>
            </a:endParaRPr>
          </a:p>
          <a:p>
            <a:pPr>
              <a:lnSpc>
                <a:spcPct val="100000"/>
              </a:lnSpc>
            </a:pPr>
            <a:r>
              <a:rPr b="0" lang="en-US" sz="2000" spc="-1" strike="noStrike">
                <a:solidFill>
                  <a:srgbClr val="000000"/>
                </a:solidFill>
                <a:latin typeface="Calibri"/>
              </a:rPr>
              <a:t>Mirium Franklin</a:t>
            </a:r>
            <a:endParaRPr b="0" lang="en-US" sz="2000" spc="-1" strike="noStrike">
              <a:latin typeface="Arial"/>
            </a:endParaRPr>
          </a:p>
          <a:p>
            <a:pPr>
              <a:lnSpc>
                <a:spcPct val="100000"/>
              </a:lnSpc>
            </a:pPr>
            <a:r>
              <a:rPr b="0" lang="en-US" sz="2000" spc="-1" strike="noStrike">
                <a:solidFill>
                  <a:srgbClr val="000000"/>
                </a:solidFill>
                <a:latin typeface="Calibri"/>
              </a:rPr>
              <a:t>Sarah Warbach</a:t>
            </a:r>
            <a:endParaRPr b="0" lang="en-US" sz="2000" spc="-1" strike="noStrike">
              <a:latin typeface="Arial"/>
            </a:endParaRPr>
          </a:p>
        </p:txBody>
      </p:sp>
      <p:sp>
        <p:nvSpPr>
          <p:cNvPr id="767" name="CustomShape 3"/>
          <p:cNvSpPr/>
          <p:nvPr/>
        </p:nvSpPr>
        <p:spPr>
          <a:xfrm>
            <a:off x="323640" y="1196640"/>
            <a:ext cx="3231720" cy="4753800"/>
          </a:xfrm>
          <a:prstGeom prst="rect">
            <a:avLst/>
          </a:prstGeom>
          <a:noFill/>
          <a:ln>
            <a:noFill/>
          </a:ln>
        </p:spPr>
        <p:style>
          <a:lnRef idx="0"/>
          <a:fillRef idx="0"/>
          <a:effectRef idx="0"/>
          <a:fontRef idx="minor"/>
        </p:style>
        <p:txBody>
          <a:bodyPr lIns="90000" rIns="90000" tIns="45000" bIns="45000"/>
          <a:p>
            <a:pPr>
              <a:lnSpc>
                <a:spcPct val="100000"/>
              </a:lnSpc>
            </a:pPr>
            <a:r>
              <a:rPr b="1" lang="en-US" sz="1800" spc="-1" strike="noStrike">
                <a:solidFill>
                  <a:srgbClr val="003399"/>
                </a:solidFill>
                <a:latin typeface="Calibri"/>
              </a:rPr>
              <a:t>Past members:</a:t>
            </a:r>
            <a:endParaRPr b="0" lang="en-US" sz="1800" spc="-1" strike="noStrike">
              <a:latin typeface="Arial"/>
            </a:endParaRPr>
          </a:p>
          <a:p>
            <a:pPr>
              <a:lnSpc>
                <a:spcPct val="100000"/>
              </a:lnSpc>
            </a:pPr>
            <a:endParaRPr b="0" lang="en-US" sz="1800" spc="-1" strike="noStrike">
              <a:latin typeface="Arial"/>
            </a:endParaRPr>
          </a:p>
          <a:p>
            <a:pPr>
              <a:lnSpc>
                <a:spcPct val="100000"/>
              </a:lnSpc>
            </a:pPr>
            <a:r>
              <a:rPr b="0" lang="en-US" sz="1800" spc="-1" strike="noStrike">
                <a:solidFill>
                  <a:srgbClr val="000000"/>
                </a:solidFill>
                <a:latin typeface="Calibri"/>
              </a:rPr>
              <a:t>Dr Alek Grabiec</a:t>
            </a:r>
            <a:endParaRPr b="0" lang="en-US" sz="1800" spc="-1" strike="noStrike">
              <a:latin typeface="Arial"/>
            </a:endParaRPr>
          </a:p>
          <a:p>
            <a:pPr>
              <a:lnSpc>
                <a:spcPct val="100000"/>
              </a:lnSpc>
            </a:pPr>
            <a:r>
              <a:rPr b="0" lang="en-US" sz="1800" spc="-1" strike="noStrike">
                <a:solidFill>
                  <a:srgbClr val="000000"/>
                </a:solidFill>
                <a:latin typeface="Calibri"/>
              </a:rPr>
              <a:t>Dr Naoya Fujino</a:t>
            </a:r>
            <a:endParaRPr b="0" lang="en-US" sz="1800" spc="-1" strike="noStrike">
              <a:latin typeface="Arial"/>
            </a:endParaRPr>
          </a:p>
          <a:p>
            <a:pPr>
              <a:lnSpc>
                <a:spcPct val="100000"/>
              </a:lnSpc>
            </a:pPr>
            <a:r>
              <a:rPr b="0" lang="en-US" sz="1800" spc="-1" strike="noStrike">
                <a:solidFill>
                  <a:srgbClr val="000000"/>
                </a:solidFill>
                <a:latin typeface="Calibri"/>
              </a:rPr>
              <a:t>Dr Toshifumi Fujimori</a:t>
            </a:r>
            <a:endParaRPr b="0" lang="en-US" sz="1800" spc="-1" strike="noStrike">
              <a:latin typeface="Arial"/>
            </a:endParaRPr>
          </a:p>
          <a:p>
            <a:pPr>
              <a:lnSpc>
                <a:spcPct val="100000"/>
              </a:lnSpc>
            </a:pPr>
            <a:r>
              <a:rPr b="0" lang="en-US" sz="1800" spc="-1" strike="noStrike">
                <a:solidFill>
                  <a:srgbClr val="000000"/>
                </a:solidFill>
                <a:latin typeface="Calibri"/>
              </a:rPr>
              <a:t>Dr Tom Bell</a:t>
            </a:r>
            <a:endParaRPr b="0" lang="en-US" sz="1800" spc="-1" strike="noStrike">
              <a:latin typeface="Arial"/>
            </a:endParaRPr>
          </a:p>
          <a:p>
            <a:pPr>
              <a:lnSpc>
                <a:spcPct val="100000"/>
              </a:lnSpc>
            </a:pPr>
            <a:r>
              <a:rPr b="0" lang="en-US" sz="1800" spc="-1" strike="noStrike">
                <a:solidFill>
                  <a:srgbClr val="000000"/>
                </a:solidFill>
                <a:latin typeface="Calibri"/>
              </a:rPr>
              <a:t>Dr Manminder Kaur</a:t>
            </a:r>
            <a:endParaRPr b="0" lang="en-US" sz="1800" spc="-1" strike="noStrike">
              <a:latin typeface="Arial"/>
            </a:endParaRPr>
          </a:p>
          <a:p>
            <a:pPr>
              <a:lnSpc>
                <a:spcPct val="100000"/>
              </a:lnSpc>
            </a:pPr>
            <a:r>
              <a:rPr b="0" lang="en-US" sz="1800" spc="-1" strike="noStrike">
                <a:solidFill>
                  <a:srgbClr val="000000"/>
                </a:solidFill>
                <a:latin typeface="Calibri"/>
              </a:rPr>
              <a:t>Dr Samira Salek-Ardakani</a:t>
            </a:r>
            <a:endParaRPr b="0" lang="en-US" sz="1800" spc="-1" strike="noStrike">
              <a:latin typeface="Arial"/>
            </a:endParaRPr>
          </a:p>
          <a:p>
            <a:pPr>
              <a:lnSpc>
                <a:spcPct val="100000"/>
              </a:lnSpc>
            </a:pPr>
            <a:r>
              <a:rPr b="0" lang="en-US" sz="1800" spc="-1" strike="noStrike">
                <a:solidFill>
                  <a:srgbClr val="000000"/>
                </a:solidFill>
                <a:latin typeface="Calibri"/>
              </a:rPr>
              <a:t>Dr Mark Fife</a:t>
            </a:r>
            <a:endParaRPr b="0" lang="en-US" sz="1800" spc="-1" strike="noStrike">
              <a:latin typeface="Arial"/>
            </a:endParaRPr>
          </a:p>
          <a:p>
            <a:pPr>
              <a:lnSpc>
                <a:spcPct val="100000"/>
              </a:lnSpc>
            </a:pPr>
            <a:r>
              <a:rPr b="0" lang="en-US" sz="1800" spc="-1" strike="noStrike">
                <a:solidFill>
                  <a:srgbClr val="000000"/>
                </a:solidFill>
                <a:latin typeface="Calibri"/>
              </a:rPr>
              <a:t>Dr Lauren Cholewa</a:t>
            </a:r>
            <a:endParaRPr b="0" lang="en-US" sz="1800" spc="-1" strike="noStrike">
              <a:latin typeface="Arial"/>
            </a:endParaRPr>
          </a:p>
          <a:p>
            <a:pPr>
              <a:lnSpc>
                <a:spcPct val="100000"/>
              </a:lnSpc>
            </a:pPr>
            <a:endParaRPr b="0" lang="en-US" sz="1800" spc="-1" strike="noStrike">
              <a:latin typeface="Arial"/>
            </a:endParaRPr>
          </a:p>
          <a:p>
            <a:pPr>
              <a:lnSpc>
                <a:spcPct val="100000"/>
              </a:lnSpc>
            </a:pPr>
            <a:r>
              <a:rPr b="0" lang="en-US" sz="1800" spc="-1" strike="noStrike">
                <a:solidFill>
                  <a:srgbClr val="000000"/>
                </a:solidFill>
                <a:latin typeface="Calibri"/>
              </a:rPr>
              <a:t>Dr Maryam Habibzay</a:t>
            </a:r>
            <a:endParaRPr b="0" lang="en-US" sz="1800" spc="-1" strike="noStrike">
              <a:latin typeface="Arial"/>
            </a:endParaRPr>
          </a:p>
          <a:p>
            <a:pPr>
              <a:lnSpc>
                <a:spcPct val="100000"/>
              </a:lnSpc>
            </a:pPr>
            <a:r>
              <a:rPr b="0" lang="en-US" sz="1800" spc="-1" strike="noStrike">
                <a:solidFill>
                  <a:srgbClr val="000000"/>
                </a:solidFill>
                <a:latin typeface="Calibri"/>
              </a:rPr>
              <a:t>Dr Alexandra Godlee </a:t>
            </a:r>
            <a:endParaRPr b="0" lang="en-US" sz="1800" spc="-1" strike="noStrike">
              <a:latin typeface="Arial"/>
            </a:endParaRPr>
          </a:p>
          <a:p>
            <a:pPr>
              <a:lnSpc>
                <a:spcPct val="100000"/>
              </a:lnSpc>
            </a:pPr>
            <a:r>
              <a:rPr b="0" lang="en-US" sz="1800" spc="-1" strike="noStrike">
                <a:solidFill>
                  <a:srgbClr val="000000"/>
                </a:solidFill>
                <a:latin typeface="Calibri"/>
              </a:rPr>
              <a:t>Dr John Goulding </a:t>
            </a:r>
            <a:endParaRPr b="0" lang="en-US" sz="1800" spc="-1" strike="noStrike">
              <a:latin typeface="Arial"/>
            </a:endParaRPr>
          </a:p>
          <a:p>
            <a:pPr>
              <a:lnSpc>
                <a:spcPct val="100000"/>
              </a:lnSpc>
            </a:pPr>
            <a:r>
              <a:rPr b="0" lang="en-US" sz="1800" spc="-1" strike="noStrike">
                <a:solidFill>
                  <a:srgbClr val="000000"/>
                </a:solidFill>
                <a:latin typeface="Calibri"/>
              </a:rPr>
              <a:t>Dr Robert Sanders</a:t>
            </a:r>
            <a:endParaRPr b="0" lang="en-US" sz="1800" spc="-1" strike="noStrike">
              <a:latin typeface="Arial"/>
            </a:endParaRPr>
          </a:p>
          <a:p>
            <a:pPr>
              <a:lnSpc>
                <a:spcPct val="100000"/>
              </a:lnSpc>
            </a:pPr>
            <a:r>
              <a:rPr b="0" lang="en-US" sz="1800" spc="-1" strike="noStrike">
                <a:solidFill>
                  <a:srgbClr val="000000"/>
                </a:solidFill>
                <a:latin typeface="Calibri"/>
              </a:rPr>
              <a:t>Dr Robert Snelgrove </a:t>
            </a:r>
            <a:endParaRPr b="0" lang="en-US" sz="1800" spc="-1" strike="noStrike">
              <a:latin typeface="Arial"/>
            </a:endParaRPr>
          </a:p>
          <a:p>
            <a:pPr>
              <a:lnSpc>
                <a:spcPct val="100000"/>
              </a:lnSpc>
            </a:pPr>
            <a:endParaRPr b="0" lang="en-US" sz="1800" spc="-1" strike="noStrike">
              <a:latin typeface="Arial"/>
            </a:endParaRPr>
          </a:p>
        </p:txBody>
      </p:sp>
      <p:pic>
        <p:nvPicPr>
          <p:cNvPr id="768" name="Picture 9" descr=""/>
          <p:cNvPicPr/>
          <p:nvPr/>
        </p:nvPicPr>
        <p:blipFill>
          <a:blip r:embed="rId1"/>
          <a:stretch/>
        </p:blipFill>
        <p:spPr>
          <a:xfrm>
            <a:off x="6299280" y="3914640"/>
            <a:ext cx="2450160" cy="1105560"/>
          </a:xfrm>
          <a:prstGeom prst="rect">
            <a:avLst/>
          </a:prstGeom>
          <a:ln>
            <a:noFill/>
          </a:ln>
        </p:spPr>
      </p:pic>
      <p:pic>
        <p:nvPicPr>
          <p:cNvPr id="769" name="Picture 2" descr=""/>
          <p:cNvPicPr/>
          <p:nvPr/>
        </p:nvPicPr>
        <p:blipFill>
          <a:blip r:embed="rId2"/>
          <a:stretch/>
        </p:blipFill>
        <p:spPr>
          <a:xfrm>
            <a:off x="6022440" y="895320"/>
            <a:ext cx="2106360" cy="855360"/>
          </a:xfrm>
          <a:prstGeom prst="rect">
            <a:avLst/>
          </a:prstGeom>
          <a:ln>
            <a:noFill/>
          </a:ln>
        </p:spPr>
      </p:pic>
      <p:pic>
        <p:nvPicPr>
          <p:cNvPr id="770" name="Picture 2" descr=""/>
          <p:cNvPicPr/>
          <p:nvPr/>
        </p:nvPicPr>
        <p:blipFill>
          <a:blip r:embed="rId3"/>
          <a:stretch/>
        </p:blipFill>
        <p:spPr>
          <a:xfrm>
            <a:off x="6303240" y="3069720"/>
            <a:ext cx="1796760" cy="790920"/>
          </a:xfrm>
          <a:prstGeom prst="rect">
            <a:avLst/>
          </a:prstGeom>
          <a:ln>
            <a:noFill/>
          </a:ln>
        </p:spPr>
      </p:pic>
      <p:pic>
        <p:nvPicPr>
          <p:cNvPr id="771" name="Picture 3" descr=""/>
          <p:cNvPicPr/>
          <p:nvPr/>
        </p:nvPicPr>
        <p:blipFill>
          <a:blip r:embed="rId4"/>
          <a:stretch/>
        </p:blipFill>
        <p:spPr>
          <a:xfrm>
            <a:off x="5790960" y="1845000"/>
            <a:ext cx="3029400" cy="1177920"/>
          </a:xfrm>
          <a:prstGeom prst="rect">
            <a:avLst/>
          </a:prstGeom>
          <a:ln>
            <a:noFill/>
          </a:ln>
        </p:spPr>
      </p:pic>
      <p:sp>
        <p:nvSpPr>
          <p:cNvPr id="772" name="CustomShape 4"/>
          <p:cNvSpPr/>
          <p:nvPr/>
        </p:nvSpPr>
        <p:spPr>
          <a:xfrm flipH="1">
            <a:off x="3059280" y="4725000"/>
            <a:ext cx="4490280" cy="1614960"/>
          </a:xfrm>
          <a:prstGeom prst="rect">
            <a:avLst/>
          </a:prstGeom>
          <a:noFill/>
          <a:ln>
            <a:noFill/>
          </a:ln>
        </p:spPr>
        <p:style>
          <a:lnRef idx="0"/>
          <a:fillRef idx="0"/>
          <a:effectRef idx="0"/>
          <a:fontRef idx="minor"/>
        </p:style>
        <p:txBody>
          <a:bodyPr lIns="90000" rIns="90000" tIns="45000" bIns="45000"/>
          <a:p>
            <a:pPr>
              <a:lnSpc>
                <a:spcPct val="100000"/>
              </a:lnSpc>
            </a:pPr>
            <a:r>
              <a:rPr b="1" lang="en-US" sz="2000" spc="-1" strike="noStrike">
                <a:solidFill>
                  <a:srgbClr val="000000"/>
                </a:solidFill>
                <a:latin typeface="Calibri"/>
              </a:rPr>
              <a:t>Clinical colleagues:</a:t>
            </a:r>
            <a:endParaRPr b="0" lang="en-US" sz="2000" spc="-1" strike="noStrike">
              <a:latin typeface="Arial"/>
            </a:endParaRPr>
          </a:p>
          <a:p>
            <a:pPr>
              <a:lnSpc>
                <a:spcPct val="100000"/>
              </a:lnSpc>
            </a:pPr>
            <a:r>
              <a:rPr b="0" lang="en-US" sz="2000" spc="-1" strike="noStrike">
                <a:solidFill>
                  <a:srgbClr val="000000"/>
                </a:solidFill>
                <a:latin typeface="Calibri"/>
              </a:rPr>
              <a:t>Professor Angela Simpson</a:t>
            </a:r>
            <a:endParaRPr b="0" lang="en-US" sz="2000" spc="-1" strike="noStrike">
              <a:latin typeface="Arial"/>
            </a:endParaRPr>
          </a:p>
          <a:p>
            <a:pPr>
              <a:lnSpc>
                <a:spcPct val="100000"/>
              </a:lnSpc>
            </a:pPr>
            <a:r>
              <a:rPr b="0" lang="en-US" sz="2000" spc="-1" strike="noStrike">
                <a:solidFill>
                  <a:srgbClr val="000000"/>
                </a:solidFill>
                <a:latin typeface="Calibri"/>
              </a:rPr>
              <a:t>Professor Stephen Fowler</a:t>
            </a:r>
            <a:endParaRPr b="0" lang="en-US" sz="2000" spc="-1" strike="noStrike">
              <a:latin typeface="Arial"/>
            </a:endParaRPr>
          </a:p>
          <a:p>
            <a:pPr>
              <a:lnSpc>
                <a:spcPct val="100000"/>
              </a:lnSpc>
            </a:pPr>
            <a:r>
              <a:rPr b="0" lang="en-US" sz="2000" spc="-1" strike="noStrike">
                <a:solidFill>
                  <a:srgbClr val="000000"/>
                </a:solidFill>
                <a:latin typeface="Calibri"/>
              </a:rPr>
              <a:t>Professor Rob Niven</a:t>
            </a:r>
            <a:endParaRPr b="0" lang="en-US" sz="2000" spc="-1" strike="noStrike">
              <a:latin typeface="Arial"/>
            </a:endParaRPr>
          </a:p>
          <a:p>
            <a:pPr>
              <a:lnSpc>
                <a:spcPct val="100000"/>
              </a:lnSpc>
            </a:pPr>
            <a:r>
              <a:rPr b="0" lang="en-US" sz="2000" spc="-1" strike="noStrike">
                <a:solidFill>
                  <a:srgbClr val="000000"/>
                </a:solidFill>
                <a:latin typeface="Calibri"/>
              </a:rPr>
              <a:t>Professor Jurgen Vestbo</a:t>
            </a:r>
            <a:endParaRPr b="0" lang="en-US" sz="2000" spc="-1" strike="noStrike">
              <a:latin typeface="Arial"/>
            </a:endParaRPr>
          </a:p>
        </p:txBody>
      </p:sp>
    </p:spTree>
  </p:cSld>
  <p:timing>
    <p:tnLst>
      <p:par>
        <p:cTn id="45" dur="indefinite" restart="never" nodeType="tmRoot">
          <p:childTnLst>
            <p:seq>
              <p:cTn id="46" dur="indefinite" nodeType="mainSeq"/>
              <p:prevCondLst>
                <p:cond delay="0" evt="onPrev">
                  <p:tgtEl>
                    <p:sldTgt/>
                  </p:tgtEl>
                </p:cond>
              </p:prevCondLst>
              <p:nextCondLst>
                <p:cond delay="0" evt="onNext">
                  <p:tgtEl>
                    <p:sldTgt/>
                  </p:tgtEl>
                </p:cond>
              </p:nextCondLst>
            </p:seq>
          </p:childTnLst>
        </p:cTn>
      </p:par>
    </p:tnLst>
  </p:timing>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8" name="Picture 7" descr=""/>
          <p:cNvPicPr/>
          <p:nvPr/>
        </p:nvPicPr>
        <p:blipFill>
          <a:blip r:embed="rId1"/>
          <a:srcRect l="51757" t="0" r="0" b="59908"/>
          <a:stretch/>
        </p:blipFill>
        <p:spPr>
          <a:xfrm>
            <a:off x="0" y="1109520"/>
            <a:ext cx="4625640" cy="4973400"/>
          </a:xfrm>
          <a:prstGeom prst="rect">
            <a:avLst/>
          </a:prstGeom>
          <a:ln w="9360">
            <a:noFill/>
          </a:ln>
        </p:spPr>
      </p:pic>
      <p:pic>
        <p:nvPicPr>
          <p:cNvPr id="179" name="Picture 7" descr=""/>
          <p:cNvPicPr/>
          <p:nvPr/>
        </p:nvPicPr>
        <p:blipFill>
          <a:blip r:embed="rId2"/>
          <a:srcRect l="54615" t="59423" r="3902" b="25738"/>
          <a:stretch/>
        </p:blipFill>
        <p:spPr>
          <a:xfrm>
            <a:off x="4498560" y="2932560"/>
            <a:ext cx="4340160" cy="2008800"/>
          </a:xfrm>
          <a:prstGeom prst="rect">
            <a:avLst/>
          </a:prstGeom>
          <a:ln w="9360">
            <a:noFill/>
          </a:ln>
        </p:spPr>
      </p:pic>
      <p:sp>
        <p:nvSpPr>
          <p:cNvPr id="180" name="CustomShape 1"/>
          <p:cNvSpPr/>
          <p:nvPr/>
        </p:nvSpPr>
        <p:spPr>
          <a:xfrm>
            <a:off x="8407440" y="1460520"/>
            <a:ext cx="456840" cy="279000"/>
          </a:xfrm>
          <a:prstGeom prst="rect">
            <a:avLst/>
          </a:prstGeom>
          <a:solidFill>
            <a:schemeClr val="bg1"/>
          </a:solidFill>
          <a:ln w="9360">
            <a:solidFill>
              <a:schemeClr val="bg1"/>
            </a:solidFill>
            <a:miter/>
          </a:ln>
        </p:spPr>
        <p:style>
          <a:lnRef idx="0"/>
          <a:fillRef idx="0"/>
          <a:effectRef idx="0"/>
          <a:fontRef idx="minor"/>
        </p:style>
      </p:sp>
      <p:sp>
        <p:nvSpPr>
          <p:cNvPr id="181" name="CustomShape 2"/>
          <p:cNvSpPr/>
          <p:nvPr/>
        </p:nvSpPr>
        <p:spPr>
          <a:xfrm>
            <a:off x="737280" y="1540440"/>
            <a:ext cx="1105920" cy="364680"/>
          </a:xfrm>
          <a:prstGeom prst="rect">
            <a:avLst/>
          </a:prstGeom>
          <a:solidFill>
            <a:schemeClr val="bg1"/>
          </a:solidFill>
          <a:ln>
            <a:noFill/>
          </a:ln>
        </p:spPr>
        <p:style>
          <a:lnRef idx="0"/>
          <a:fillRef idx="0"/>
          <a:effectRef idx="0"/>
          <a:fontRef idx="minor"/>
        </p:style>
        <p:txBody>
          <a:bodyPr lIns="90000" rIns="90000" tIns="45000" bIns="45000"/>
          <a:p>
            <a:pPr>
              <a:lnSpc>
                <a:spcPct val="100000"/>
              </a:lnSpc>
            </a:pPr>
            <a:r>
              <a:rPr b="0" lang="en-US" sz="1800" spc="-1" strike="noStrike">
                <a:solidFill>
                  <a:srgbClr val="000000"/>
                </a:solidFill>
                <a:latin typeface="Calibri"/>
              </a:rPr>
              <a:t>Naive</a:t>
            </a:r>
            <a:endParaRPr b="0" lang="en-US" sz="1800" spc="-1" strike="noStrike">
              <a:latin typeface="Arial"/>
            </a:endParaRPr>
          </a:p>
        </p:txBody>
      </p:sp>
      <p:sp>
        <p:nvSpPr>
          <p:cNvPr id="182" name="CustomShape 3"/>
          <p:cNvSpPr/>
          <p:nvPr/>
        </p:nvSpPr>
        <p:spPr>
          <a:xfrm>
            <a:off x="2084400" y="1540440"/>
            <a:ext cx="1469520" cy="364680"/>
          </a:xfrm>
          <a:prstGeom prst="rect">
            <a:avLst/>
          </a:prstGeom>
          <a:solidFill>
            <a:schemeClr val="bg1"/>
          </a:solidFill>
          <a:ln>
            <a:noFill/>
          </a:ln>
        </p:spPr>
        <p:style>
          <a:lnRef idx="0"/>
          <a:fillRef idx="0"/>
          <a:effectRef idx="0"/>
          <a:fontRef idx="minor"/>
        </p:style>
        <p:txBody>
          <a:bodyPr lIns="90000" rIns="90000" tIns="45000" bIns="45000"/>
          <a:p>
            <a:pPr>
              <a:lnSpc>
                <a:spcPct val="100000"/>
              </a:lnSpc>
            </a:pPr>
            <a:r>
              <a:rPr b="0" lang="en-US" sz="1800" spc="-1" strike="noStrike">
                <a:solidFill>
                  <a:srgbClr val="000000"/>
                </a:solidFill>
                <a:latin typeface="Calibri"/>
              </a:rPr>
              <a:t>Resolved</a:t>
            </a:r>
            <a:endParaRPr b="0" lang="en-US" sz="1800" spc="-1" strike="noStrike">
              <a:latin typeface="Arial"/>
            </a:endParaRPr>
          </a:p>
        </p:txBody>
      </p:sp>
      <p:sp>
        <p:nvSpPr>
          <p:cNvPr id="183" name="CustomShape 4"/>
          <p:cNvSpPr/>
          <p:nvPr/>
        </p:nvSpPr>
        <p:spPr>
          <a:xfrm>
            <a:off x="4896360" y="4999680"/>
            <a:ext cx="206280" cy="250200"/>
          </a:xfrm>
          <a:prstGeom prst="rect">
            <a:avLst/>
          </a:prstGeom>
          <a:solidFill>
            <a:schemeClr val="bg1"/>
          </a:solidFill>
          <a:ln>
            <a:solidFill>
              <a:schemeClr val="bg1"/>
            </a:solidFill>
            <a:round/>
          </a:ln>
        </p:spPr>
        <p:style>
          <a:lnRef idx="2">
            <a:schemeClr val="accent1">
              <a:shade val="50000"/>
            </a:schemeClr>
          </a:lnRef>
          <a:fillRef idx="1">
            <a:schemeClr val="accent1"/>
          </a:fillRef>
          <a:effectRef idx="0">
            <a:schemeClr val="accent1"/>
          </a:effectRef>
          <a:fontRef idx="minor"/>
        </p:style>
      </p:sp>
      <p:sp>
        <p:nvSpPr>
          <p:cNvPr id="184" name="CustomShape 5"/>
          <p:cNvSpPr/>
          <p:nvPr/>
        </p:nvSpPr>
        <p:spPr>
          <a:xfrm>
            <a:off x="1032480" y="95400"/>
            <a:ext cx="6569280" cy="943560"/>
          </a:xfrm>
          <a:prstGeom prst="rect">
            <a:avLst/>
          </a:prstGeom>
          <a:noFill/>
          <a:ln>
            <a:noFill/>
          </a:ln>
        </p:spPr>
        <p:style>
          <a:lnRef idx="0"/>
          <a:fillRef idx="0"/>
          <a:effectRef idx="0"/>
          <a:fontRef idx="minor"/>
        </p:style>
        <p:txBody>
          <a:bodyPr lIns="90000" rIns="90000" tIns="45000" bIns="45000"/>
          <a:p>
            <a:pPr algn="ctr">
              <a:lnSpc>
                <a:spcPct val="100000"/>
              </a:lnSpc>
            </a:pPr>
            <a:r>
              <a:rPr b="1" lang="en-US" sz="2800" spc="-1" strike="noStrike">
                <a:solidFill>
                  <a:srgbClr val="002060"/>
                </a:solidFill>
                <a:latin typeface="Calibri"/>
              </a:rPr>
              <a:t>Blind folding airway macrophages: miRNA modifications</a:t>
            </a:r>
            <a:endParaRPr b="0" lang="en-US" sz="2800" spc="-1" strike="noStrike">
              <a:latin typeface="Arial"/>
            </a:endParaRPr>
          </a:p>
        </p:txBody>
      </p:sp>
      <p:sp>
        <p:nvSpPr>
          <p:cNvPr id="185" name="CustomShape 6"/>
          <p:cNvSpPr/>
          <p:nvPr/>
        </p:nvSpPr>
        <p:spPr>
          <a:xfrm>
            <a:off x="29160" y="1103040"/>
            <a:ext cx="609120" cy="391680"/>
          </a:xfrm>
          <a:prstGeom prst="rect">
            <a:avLst/>
          </a:prstGeom>
          <a:solidFill>
            <a:schemeClr val="bg1"/>
          </a:solidFill>
          <a:ln>
            <a:solidFill>
              <a:schemeClr val="bg1"/>
            </a:solidFill>
            <a:round/>
          </a:ln>
        </p:spPr>
        <p:style>
          <a:lnRef idx="2">
            <a:schemeClr val="accent1">
              <a:shade val="50000"/>
            </a:schemeClr>
          </a:lnRef>
          <a:fillRef idx="1">
            <a:schemeClr val="accent1"/>
          </a:fillRef>
          <a:effectRef idx="0">
            <a:schemeClr val="accent1"/>
          </a:effectRef>
          <a:fontRef idx="minor"/>
        </p:style>
      </p:sp>
      <p:sp>
        <p:nvSpPr>
          <p:cNvPr id="186" name="CustomShape 7"/>
          <p:cNvSpPr/>
          <p:nvPr/>
        </p:nvSpPr>
        <p:spPr>
          <a:xfrm>
            <a:off x="4622760" y="1270080"/>
            <a:ext cx="609120" cy="391680"/>
          </a:xfrm>
          <a:prstGeom prst="rect">
            <a:avLst/>
          </a:prstGeom>
          <a:solidFill>
            <a:schemeClr val="bg1"/>
          </a:solidFill>
          <a:ln>
            <a:solidFill>
              <a:schemeClr val="bg1"/>
            </a:solidFill>
            <a:round/>
          </a:ln>
        </p:spPr>
        <p:style>
          <a:lnRef idx="2">
            <a:schemeClr val="accent1">
              <a:shade val="50000"/>
            </a:schemeClr>
          </a:lnRef>
          <a:fillRef idx="1">
            <a:schemeClr val="accent1"/>
          </a:fillRef>
          <a:effectRef idx="0">
            <a:schemeClr val="accent1"/>
          </a:effectRef>
          <a:fontRef idx="minor"/>
        </p:style>
      </p:sp>
      <p:sp>
        <p:nvSpPr>
          <p:cNvPr id="187" name="CustomShape 8"/>
          <p:cNvSpPr/>
          <p:nvPr/>
        </p:nvSpPr>
        <p:spPr>
          <a:xfrm>
            <a:off x="29160" y="6087960"/>
            <a:ext cx="1625400" cy="639000"/>
          </a:xfrm>
          <a:prstGeom prst="rect">
            <a:avLst/>
          </a:prstGeom>
          <a:noFill/>
          <a:ln>
            <a:noFill/>
          </a:ln>
        </p:spPr>
        <p:style>
          <a:lnRef idx="0"/>
          <a:fillRef idx="0"/>
          <a:effectRef idx="0"/>
          <a:fontRef idx="minor"/>
        </p:style>
        <p:txBody>
          <a:bodyPr lIns="90000" rIns="90000" tIns="45000" bIns="45000"/>
          <a:p>
            <a:pPr>
              <a:lnSpc>
                <a:spcPct val="100000"/>
              </a:lnSpc>
            </a:pPr>
            <a:r>
              <a:rPr b="1" lang="en-US" sz="1800" spc="-1" strike="noStrike">
                <a:solidFill>
                  <a:srgbClr val="000000"/>
                </a:solidFill>
                <a:latin typeface="Calibri"/>
              </a:rPr>
              <a:t>Dr Alexander Godlee</a:t>
            </a:r>
            <a:endParaRPr b="0" lang="en-US" sz="1800" spc="-1" strike="noStrike">
              <a:latin typeface="Arial"/>
            </a:endParaRPr>
          </a:p>
        </p:txBody>
      </p:sp>
      <p:sp>
        <p:nvSpPr>
          <p:cNvPr id="188" name="CustomShape 9"/>
          <p:cNvSpPr/>
          <p:nvPr/>
        </p:nvSpPr>
        <p:spPr>
          <a:xfrm>
            <a:off x="4626000" y="2925000"/>
            <a:ext cx="737640" cy="215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Tree>
  </p:cSld>
  <p:timing>
    <p:tnLst>
      <p:par>
        <p:cTn id="5" dur="indefinite" restart="never" nodeType="tmRoot">
          <p:childTnLst>
            <p:seq>
              <p:cTn id="6" dur="indefinite" nodeType="mainSeq"/>
              <p:prevCondLst>
                <p:cond delay="0" evt="onPrev">
                  <p:tgtEl>
                    <p:sldTgt/>
                  </p:tgtEl>
                </p:cond>
              </p:prevCondLst>
              <p:nextCondLst>
                <p:cond delay="0" evt="onNext">
                  <p:tgtEl>
                    <p:sldTgt/>
                  </p:tgtEl>
                </p:cond>
              </p:nextCondLst>
            </p:seq>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89" name="Picture 2" descr=""/>
          <p:cNvPicPr/>
          <p:nvPr/>
        </p:nvPicPr>
        <p:blipFill>
          <a:blip r:embed="rId1"/>
          <a:srcRect l="9028" t="47490" r="41083" b="4279"/>
          <a:stretch/>
        </p:blipFill>
        <p:spPr>
          <a:xfrm>
            <a:off x="190080" y="2382840"/>
            <a:ext cx="3801960" cy="2673720"/>
          </a:xfrm>
          <a:prstGeom prst="rect">
            <a:avLst/>
          </a:prstGeom>
          <a:ln>
            <a:noFill/>
          </a:ln>
        </p:spPr>
      </p:pic>
      <p:sp>
        <p:nvSpPr>
          <p:cNvPr id="190" name="CustomShape 1"/>
          <p:cNvSpPr/>
          <p:nvPr/>
        </p:nvSpPr>
        <p:spPr>
          <a:xfrm>
            <a:off x="395640" y="5257800"/>
            <a:ext cx="3528000" cy="1307160"/>
          </a:xfrm>
          <a:prstGeom prst="rect">
            <a:avLst/>
          </a:prstGeom>
          <a:noFill/>
          <a:ln>
            <a:noFill/>
          </a:ln>
        </p:spPr>
        <p:style>
          <a:lnRef idx="0"/>
          <a:fillRef idx="0"/>
          <a:effectRef idx="0"/>
          <a:fontRef idx="minor"/>
        </p:style>
        <p:txBody>
          <a:bodyPr lIns="90000" rIns="90000" tIns="45000" bIns="45000"/>
          <a:p>
            <a:pPr>
              <a:lnSpc>
                <a:spcPct val="100000"/>
              </a:lnSpc>
            </a:pPr>
            <a:endParaRPr b="0" lang="en-US" sz="1800" spc="-1" strike="noStrike">
              <a:latin typeface="Arial"/>
            </a:endParaRPr>
          </a:p>
          <a:p>
            <a:pPr>
              <a:lnSpc>
                <a:spcPct val="100000"/>
              </a:lnSpc>
            </a:pPr>
            <a:r>
              <a:rPr b="0" lang="en-US" sz="1600" spc="-1" strike="noStrike">
                <a:solidFill>
                  <a:srgbClr val="000000"/>
                </a:solidFill>
                <a:latin typeface="Calibri"/>
              </a:rPr>
              <a:t>The impact of the extracellular matrix on inflammation. Lydia Sorokin</a:t>
            </a:r>
            <a:endParaRPr b="0" lang="en-US" sz="1600" spc="-1" strike="noStrike">
              <a:latin typeface="Arial"/>
            </a:endParaRPr>
          </a:p>
          <a:p>
            <a:pPr>
              <a:lnSpc>
                <a:spcPct val="100000"/>
              </a:lnSpc>
            </a:pPr>
            <a:r>
              <a:rPr b="0" lang="en-US" sz="1600" spc="-1" strike="noStrike">
                <a:solidFill>
                  <a:srgbClr val="000000"/>
                </a:solidFill>
                <a:latin typeface="Calibri"/>
              </a:rPr>
              <a:t>Nature Reviews Immunology volume 10, pages 712–723 (2010)000</a:t>
            </a:r>
            <a:endParaRPr b="0" lang="en-US" sz="1600" spc="-1" strike="noStrike">
              <a:latin typeface="Arial"/>
            </a:endParaRPr>
          </a:p>
        </p:txBody>
      </p:sp>
      <p:pic>
        <p:nvPicPr>
          <p:cNvPr id="191" name="Picture 2" descr=""/>
          <p:cNvPicPr/>
          <p:nvPr/>
        </p:nvPicPr>
        <p:blipFill>
          <a:blip r:embed="rId2"/>
          <a:stretch/>
        </p:blipFill>
        <p:spPr>
          <a:xfrm>
            <a:off x="4068000" y="928080"/>
            <a:ext cx="4833720" cy="5236920"/>
          </a:xfrm>
          <a:prstGeom prst="rect">
            <a:avLst/>
          </a:prstGeom>
          <a:ln>
            <a:noFill/>
          </a:ln>
        </p:spPr>
      </p:pic>
      <p:pic>
        <p:nvPicPr>
          <p:cNvPr id="192" name="Picture 2" descr=""/>
          <p:cNvPicPr/>
          <p:nvPr/>
        </p:nvPicPr>
        <p:blipFill>
          <a:blip r:embed="rId3"/>
          <a:srcRect l="59409" t="64218" r="6978" b="4279"/>
          <a:stretch/>
        </p:blipFill>
        <p:spPr>
          <a:xfrm>
            <a:off x="503640" y="165240"/>
            <a:ext cx="3167640" cy="2159640"/>
          </a:xfrm>
          <a:prstGeom prst="rect">
            <a:avLst/>
          </a:prstGeom>
          <a:ln>
            <a:noFill/>
          </a:ln>
        </p:spPr>
      </p:pic>
      <p:sp>
        <p:nvSpPr>
          <p:cNvPr id="193" name="CustomShape 2"/>
          <p:cNvSpPr/>
          <p:nvPr/>
        </p:nvSpPr>
        <p:spPr>
          <a:xfrm>
            <a:off x="4140000" y="1268640"/>
            <a:ext cx="71640" cy="719640"/>
          </a:xfrm>
          <a:prstGeom prst="leftBrace">
            <a:avLst>
              <a:gd name="adj1" fmla="val 8333"/>
              <a:gd name="adj2" fmla="val 50000"/>
            </a:avLst>
          </a:prstGeom>
          <a:noFill/>
          <a:ln w="19080">
            <a:solidFill>
              <a:schemeClr val="tx1"/>
            </a:solidFill>
            <a:round/>
          </a:ln>
        </p:spPr>
        <p:style>
          <a:lnRef idx="1">
            <a:schemeClr val="accent1"/>
          </a:lnRef>
          <a:fillRef idx="0">
            <a:schemeClr val="accent1"/>
          </a:fillRef>
          <a:effectRef idx="0">
            <a:schemeClr val="accent1"/>
          </a:effectRef>
          <a:fontRef idx="minor"/>
        </p:style>
      </p:sp>
      <p:sp>
        <p:nvSpPr>
          <p:cNvPr id="194" name="Line 3"/>
          <p:cNvSpPr/>
          <p:nvPr/>
        </p:nvSpPr>
        <p:spPr>
          <a:xfrm>
            <a:off x="3347640" y="539280"/>
            <a:ext cx="720000" cy="791280"/>
          </a:xfrm>
          <a:prstGeom prst="line">
            <a:avLst/>
          </a:prstGeom>
          <a:ln w="28440">
            <a:solidFill>
              <a:schemeClr val="tx1"/>
            </a:solidFill>
            <a:round/>
          </a:ln>
        </p:spPr>
        <p:style>
          <a:lnRef idx="1">
            <a:schemeClr val="accent1"/>
          </a:lnRef>
          <a:fillRef idx="0">
            <a:schemeClr val="accent1"/>
          </a:fillRef>
          <a:effectRef idx="0">
            <a:schemeClr val="accent1"/>
          </a:effectRef>
          <a:fontRef idx="minor"/>
        </p:style>
      </p:sp>
      <p:sp>
        <p:nvSpPr>
          <p:cNvPr id="195" name="Line 4"/>
          <p:cNvSpPr/>
          <p:nvPr/>
        </p:nvSpPr>
        <p:spPr>
          <a:xfrm>
            <a:off x="2779920" y="1816560"/>
            <a:ext cx="1431720" cy="892080"/>
          </a:xfrm>
          <a:prstGeom prst="line">
            <a:avLst/>
          </a:prstGeom>
          <a:ln w="28440">
            <a:solidFill>
              <a:schemeClr val="tx1"/>
            </a:solidFill>
            <a:round/>
          </a:ln>
        </p:spPr>
        <p:style>
          <a:lnRef idx="1">
            <a:schemeClr val="accent1"/>
          </a:lnRef>
          <a:fillRef idx="0">
            <a:schemeClr val="accent1"/>
          </a:fillRef>
          <a:effectRef idx="0">
            <a:schemeClr val="accent1"/>
          </a:effectRef>
          <a:fontRef idx="minor"/>
        </p:style>
      </p:sp>
      <p:sp>
        <p:nvSpPr>
          <p:cNvPr id="196" name="Line 5"/>
          <p:cNvSpPr/>
          <p:nvPr/>
        </p:nvSpPr>
        <p:spPr>
          <a:xfrm>
            <a:off x="2789280" y="1888560"/>
            <a:ext cx="1315800" cy="1558080"/>
          </a:xfrm>
          <a:prstGeom prst="line">
            <a:avLst/>
          </a:prstGeom>
          <a:ln w="28440">
            <a:solidFill>
              <a:schemeClr val="tx1"/>
            </a:solidFill>
            <a:round/>
          </a:ln>
        </p:spPr>
        <p:style>
          <a:lnRef idx="1">
            <a:schemeClr val="accent1"/>
          </a:lnRef>
          <a:fillRef idx="0">
            <a:schemeClr val="accent1"/>
          </a:fillRef>
          <a:effectRef idx="0">
            <a:schemeClr val="accent1"/>
          </a:effectRef>
          <a:fontRef idx="minor"/>
        </p:style>
      </p:sp>
      <p:sp>
        <p:nvSpPr>
          <p:cNvPr id="197" name="CustomShape 6"/>
          <p:cNvSpPr/>
          <p:nvPr/>
        </p:nvSpPr>
        <p:spPr>
          <a:xfrm>
            <a:off x="4140000" y="3320640"/>
            <a:ext cx="71640" cy="252000"/>
          </a:xfrm>
          <a:prstGeom prst="leftBrace">
            <a:avLst>
              <a:gd name="adj1" fmla="val 8333"/>
              <a:gd name="adj2" fmla="val 50000"/>
            </a:avLst>
          </a:prstGeom>
          <a:noFill/>
          <a:ln w="19080">
            <a:solidFill>
              <a:schemeClr val="tx1"/>
            </a:solidFill>
            <a:round/>
          </a:ln>
        </p:spPr>
        <p:style>
          <a:lnRef idx="1">
            <a:schemeClr val="accent1"/>
          </a:lnRef>
          <a:fillRef idx="0">
            <a:schemeClr val="accent1"/>
          </a:fillRef>
          <a:effectRef idx="0">
            <a:schemeClr val="accent1"/>
          </a:effectRef>
          <a:fontRef idx="minor"/>
        </p:style>
      </p:sp>
      <p:sp>
        <p:nvSpPr>
          <p:cNvPr id="198" name="CustomShape 7"/>
          <p:cNvSpPr/>
          <p:nvPr/>
        </p:nvSpPr>
        <p:spPr>
          <a:xfrm>
            <a:off x="4105080" y="0"/>
            <a:ext cx="2122560" cy="639000"/>
          </a:xfrm>
          <a:prstGeom prst="rect">
            <a:avLst/>
          </a:prstGeom>
          <a:noFill/>
          <a:ln>
            <a:noFill/>
          </a:ln>
        </p:spPr>
        <p:style>
          <a:lnRef idx="0"/>
          <a:fillRef idx="0"/>
          <a:effectRef idx="0"/>
          <a:fontRef idx="minor"/>
        </p:style>
        <p:txBody>
          <a:bodyPr lIns="90000" rIns="90000" tIns="45000" bIns="45000"/>
          <a:p>
            <a:pPr>
              <a:lnSpc>
                <a:spcPct val="100000"/>
              </a:lnSpc>
            </a:pPr>
            <a:r>
              <a:rPr b="0" lang="en-US" sz="1800" spc="-1" strike="noStrike">
                <a:solidFill>
                  <a:srgbClr val="000000"/>
                </a:solidFill>
                <a:latin typeface="Calibri"/>
              </a:rPr>
              <a:t>collagen type XVIII alpha 1 chain</a:t>
            </a:r>
            <a:endParaRPr b="0" lang="en-US" sz="1800" spc="-1" strike="noStrike">
              <a:latin typeface="Arial"/>
            </a:endParaRPr>
          </a:p>
        </p:txBody>
      </p:sp>
      <p:sp>
        <p:nvSpPr>
          <p:cNvPr id="199" name="Line 8"/>
          <p:cNvSpPr/>
          <p:nvPr/>
        </p:nvSpPr>
        <p:spPr>
          <a:xfrm>
            <a:off x="4806360" y="631440"/>
            <a:ext cx="125640" cy="395640"/>
          </a:xfrm>
          <a:prstGeom prst="line">
            <a:avLst/>
          </a:prstGeom>
          <a:ln w="28440">
            <a:solidFill>
              <a:schemeClr val="tx1"/>
            </a:solidFill>
            <a:round/>
          </a:ln>
        </p:spPr>
        <p:style>
          <a:lnRef idx="1">
            <a:schemeClr val="accent1"/>
          </a:lnRef>
          <a:fillRef idx="0">
            <a:schemeClr val="accent1"/>
          </a:fillRef>
          <a:effectRef idx="0">
            <a:schemeClr val="accent1"/>
          </a:effectRef>
          <a:fontRef idx="minor"/>
        </p:style>
      </p:sp>
      <p:sp>
        <p:nvSpPr>
          <p:cNvPr id="200" name="CustomShape 9"/>
          <p:cNvSpPr/>
          <p:nvPr/>
        </p:nvSpPr>
        <p:spPr>
          <a:xfrm>
            <a:off x="6329880" y="248760"/>
            <a:ext cx="2100240" cy="639000"/>
          </a:xfrm>
          <a:prstGeom prst="rect">
            <a:avLst/>
          </a:prstGeom>
          <a:noFill/>
          <a:ln>
            <a:noFill/>
          </a:ln>
        </p:spPr>
        <p:style>
          <a:lnRef idx="0"/>
          <a:fillRef idx="0"/>
          <a:effectRef idx="0"/>
          <a:fontRef idx="minor"/>
        </p:style>
        <p:txBody>
          <a:bodyPr lIns="90000" rIns="90000" tIns="45000" bIns="45000"/>
          <a:p>
            <a:pPr algn="ctr">
              <a:lnSpc>
                <a:spcPct val="100000"/>
              </a:lnSpc>
            </a:pPr>
            <a:r>
              <a:rPr b="0" lang="en-US" sz="1800" spc="-1" strike="noStrike">
                <a:solidFill>
                  <a:srgbClr val="000000"/>
                </a:solidFill>
                <a:latin typeface="Calibri"/>
              </a:rPr>
              <a:t>Nephronectin: binds integrin </a:t>
            </a:r>
            <a:r>
              <a:rPr b="0" lang="en-US" sz="1800" spc="-1" strike="noStrike">
                <a:solidFill>
                  <a:srgbClr val="000000"/>
                </a:solidFill>
                <a:latin typeface="Symbol"/>
              </a:rPr>
              <a:t>a</a:t>
            </a:r>
            <a:r>
              <a:rPr b="0" lang="en-US" sz="1800" spc="-1" strike="noStrike">
                <a:solidFill>
                  <a:srgbClr val="000000"/>
                </a:solidFill>
                <a:latin typeface="Calibri"/>
              </a:rPr>
              <a:t>8</a:t>
            </a:r>
            <a:r>
              <a:rPr b="0" lang="en-US" sz="1800" spc="-1" strike="noStrike">
                <a:solidFill>
                  <a:srgbClr val="000000"/>
                </a:solidFill>
                <a:latin typeface="Symbol"/>
              </a:rPr>
              <a:t>b</a:t>
            </a:r>
            <a:r>
              <a:rPr b="0" lang="en-US" sz="1800" spc="-1" strike="noStrike">
                <a:solidFill>
                  <a:srgbClr val="000000"/>
                </a:solidFill>
                <a:latin typeface="Calibri"/>
              </a:rPr>
              <a:t>1</a:t>
            </a:r>
            <a:endParaRPr b="0" lang="en-US" sz="1800" spc="-1" strike="noStrike">
              <a:latin typeface="Arial"/>
            </a:endParaRPr>
          </a:p>
        </p:txBody>
      </p:sp>
      <p:sp>
        <p:nvSpPr>
          <p:cNvPr id="201" name="Line 10"/>
          <p:cNvSpPr/>
          <p:nvPr/>
        </p:nvSpPr>
        <p:spPr>
          <a:xfrm flipH="1">
            <a:off x="4869000" y="646200"/>
            <a:ext cx="1788120" cy="1414440"/>
          </a:xfrm>
          <a:prstGeom prst="line">
            <a:avLst/>
          </a:prstGeom>
          <a:ln w="28440">
            <a:solidFill>
              <a:schemeClr val="tx1"/>
            </a:solidFill>
            <a:round/>
          </a:ln>
        </p:spPr>
        <p:style>
          <a:lnRef idx="1">
            <a:schemeClr val="accent1"/>
          </a:lnRef>
          <a:fillRef idx="0">
            <a:schemeClr val="accent1"/>
          </a:fillRef>
          <a:effectRef idx="0">
            <a:schemeClr val="accent1"/>
          </a:effectRef>
          <a:fontRef idx="minor"/>
        </p:style>
      </p:sp>
      <p:sp>
        <p:nvSpPr>
          <p:cNvPr id="202" name="CustomShape 11"/>
          <p:cNvSpPr/>
          <p:nvPr/>
        </p:nvSpPr>
        <p:spPr>
          <a:xfrm flipH="1" rot="16200000">
            <a:off x="2206080" y="1304280"/>
            <a:ext cx="2174400" cy="1619640"/>
          </a:xfrm>
          <a:prstGeom prst="bentConnector3">
            <a:avLst>
              <a:gd name="adj1" fmla="val 30309"/>
            </a:avLst>
          </a:prstGeom>
          <a:noFill/>
          <a:ln w="19080">
            <a:solidFill>
              <a:schemeClr val="tx1"/>
            </a:solidFill>
            <a:round/>
            <a:tailEnd len="med" type="triangle" w="med"/>
          </a:ln>
        </p:spPr>
        <p:style>
          <a:lnRef idx="1">
            <a:schemeClr val="accent1"/>
          </a:lnRef>
          <a:fillRef idx="0">
            <a:schemeClr val="accent1"/>
          </a:fillRef>
          <a:effectRef idx="0">
            <a:schemeClr val="accent1"/>
          </a:effectRef>
          <a:fontRef idx="minor"/>
        </p:style>
      </p:sp>
    </p:spTree>
  </p:cSld>
  <p:timing>
    <p:tnLst>
      <p:par>
        <p:cTn id="7" dur="indefinite" restart="never" nodeType="tmRoot">
          <p:childTnLst>
            <p:seq>
              <p:cTn id="8" dur="indefinite" nodeType="mainSeq"/>
              <p:prevCondLst>
                <p:cond delay="0" evt="onPrev">
                  <p:tgtEl>
                    <p:sldTgt/>
                  </p:tgtEl>
                </p:cond>
              </p:prevCondLst>
              <p:nextCondLst>
                <p:cond delay="0" evt="onNext">
                  <p:tgtEl>
                    <p:sldTgt/>
                  </p:tgtEl>
                </p:cond>
              </p:nextCondLst>
            </p:seq>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03" name="Picture 2" descr=""/>
          <p:cNvPicPr/>
          <p:nvPr/>
        </p:nvPicPr>
        <p:blipFill>
          <a:blip r:embed="rId1"/>
          <a:srcRect l="25860" t="0" r="0" b="50010"/>
          <a:stretch/>
        </p:blipFill>
        <p:spPr>
          <a:xfrm>
            <a:off x="107640" y="1628640"/>
            <a:ext cx="9039240" cy="3552480"/>
          </a:xfrm>
          <a:prstGeom prst="rect">
            <a:avLst/>
          </a:prstGeom>
          <a:ln>
            <a:noFill/>
          </a:ln>
        </p:spPr>
      </p:pic>
      <p:sp>
        <p:nvSpPr>
          <p:cNvPr id="204" name="CustomShape 1"/>
          <p:cNvSpPr/>
          <p:nvPr/>
        </p:nvSpPr>
        <p:spPr>
          <a:xfrm>
            <a:off x="128880" y="6074640"/>
            <a:ext cx="8115480" cy="729720"/>
          </a:xfrm>
          <a:prstGeom prst="rect">
            <a:avLst/>
          </a:prstGeom>
          <a:noFill/>
          <a:ln>
            <a:noFill/>
          </a:ln>
        </p:spPr>
        <p:style>
          <a:lnRef idx="0"/>
          <a:fillRef idx="0"/>
          <a:effectRef idx="0"/>
          <a:fontRef idx="minor"/>
        </p:style>
        <p:txBody>
          <a:bodyPr lIns="90000" rIns="90000" tIns="45000" bIns="45000"/>
          <a:p>
            <a:pPr>
              <a:lnSpc>
                <a:spcPct val="100000"/>
              </a:lnSpc>
            </a:pPr>
            <a:r>
              <a:rPr b="0" lang="en-US" sz="1400" spc="-1" strike="noStrike">
                <a:solidFill>
                  <a:srgbClr val="000000"/>
                </a:solidFill>
                <a:latin typeface="Calibri"/>
              </a:rPr>
              <a:t>The instructive extracellular matrix of the lung: basic composition and alterations in chronic lung disease</a:t>
            </a:r>
            <a:endParaRPr b="0" lang="en-US" sz="1400" spc="-1" strike="noStrike">
              <a:latin typeface="Arial"/>
            </a:endParaRPr>
          </a:p>
          <a:p>
            <a:pPr>
              <a:lnSpc>
                <a:spcPct val="100000"/>
              </a:lnSpc>
            </a:pPr>
            <a:r>
              <a:rPr b="0" lang="en-US" sz="1400" spc="-1" strike="noStrike">
                <a:solidFill>
                  <a:srgbClr val="000000"/>
                </a:solidFill>
                <a:latin typeface="Calibri"/>
              </a:rPr>
              <a:t>Gerald Burgstaller, Bettina Oehrle, Michael Gerckens, Eric S. White, Herbert B. Schiller, Oliver Eickelberg. European Respiratory Journal 2017, 50: 1601805; DOI: 10.1183/13993003.01805-2016</a:t>
            </a:r>
            <a:endParaRPr b="0" lang="en-US" sz="1400" spc="-1" strike="noStrike">
              <a:latin typeface="Arial"/>
            </a:endParaRPr>
          </a:p>
        </p:txBody>
      </p:sp>
      <p:sp>
        <p:nvSpPr>
          <p:cNvPr id="205" name="CustomShape 2"/>
          <p:cNvSpPr/>
          <p:nvPr/>
        </p:nvSpPr>
        <p:spPr>
          <a:xfrm>
            <a:off x="119520" y="1119600"/>
            <a:ext cx="1702080" cy="3646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800" spc="-1" strike="noStrike">
                <a:solidFill>
                  <a:srgbClr val="000000"/>
                </a:solidFill>
                <a:latin typeface="Calibri"/>
              </a:rPr>
              <a:t>Fibrillar collagen</a:t>
            </a:r>
            <a:endParaRPr b="0" lang="en-US" sz="1800" spc="-1" strike="noStrike">
              <a:latin typeface="Arial"/>
            </a:endParaRPr>
          </a:p>
        </p:txBody>
      </p:sp>
      <p:sp>
        <p:nvSpPr>
          <p:cNvPr id="206" name="Line 3"/>
          <p:cNvSpPr/>
          <p:nvPr/>
        </p:nvSpPr>
        <p:spPr>
          <a:xfrm flipH="1">
            <a:off x="899280" y="1488600"/>
            <a:ext cx="71280" cy="716040"/>
          </a:xfrm>
          <a:prstGeom prst="line">
            <a:avLst/>
          </a:prstGeom>
          <a:ln w="38160">
            <a:solidFill>
              <a:schemeClr val="tx1"/>
            </a:solidFill>
            <a:round/>
          </a:ln>
        </p:spPr>
        <p:style>
          <a:lnRef idx="1">
            <a:schemeClr val="accent1"/>
          </a:lnRef>
          <a:fillRef idx="0">
            <a:schemeClr val="accent1"/>
          </a:fillRef>
          <a:effectRef idx="0">
            <a:schemeClr val="accent1"/>
          </a:effectRef>
          <a:fontRef idx="minor"/>
        </p:style>
      </p:sp>
      <p:sp>
        <p:nvSpPr>
          <p:cNvPr id="207" name="CustomShape 4"/>
          <p:cNvSpPr/>
          <p:nvPr/>
        </p:nvSpPr>
        <p:spPr>
          <a:xfrm>
            <a:off x="1866240" y="1119600"/>
            <a:ext cx="1234080" cy="3646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800" spc="-1" strike="noStrike">
                <a:solidFill>
                  <a:srgbClr val="000000"/>
                </a:solidFill>
                <a:latin typeface="Calibri"/>
              </a:rPr>
              <a:t>Fibronectin</a:t>
            </a:r>
            <a:endParaRPr b="0" lang="en-US" sz="1800" spc="-1" strike="noStrike">
              <a:latin typeface="Arial"/>
            </a:endParaRPr>
          </a:p>
        </p:txBody>
      </p:sp>
      <p:sp>
        <p:nvSpPr>
          <p:cNvPr id="208" name="Line 5"/>
          <p:cNvSpPr/>
          <p:nvPr/>
        </p:nvSpPr>
        <p:spPr>
          <a:xfrm flipH="1">
            <a:off x="1691640" y="1445760"/>
            <a:ext cx="646920" cy="758880"/>
          </a:xfrm>
          <a:prstGeom prst="line">
            <a:avLst/>
          </a:prstGeom>
          <a:ln w="38160">
            <a:solidFill>
              <a:schemeClr val="tx1"/>
            </a:solidFill>
            <a:round/>
          </a:ln>
        </p:spPr>
        <p:style>
          <a:lnRef idx="1">
            <a:schemeClr val="accent1"/>
          </a:lnRef>
          <a:fillRef idx="0">
            <a:schemeClr val="accent1"/>
          </a:fillRef>
          <a:effectRef idx="0">
            <a:schemeClr val="accent1"/>
          </a:effectRef>
          <a:fontRef idx="minor"/>
        </p:style>
      </p:sp>
      <p:sp>
        <p:nvSpPr>
          <p:cNvPr id="209" name="CustomShape 6"/>
          <p:cNvSpPr/>
          <p:nvPr/>
        </p:nvSpPr>
        <p:spPr>
          <a:xfrm>
            <a:off x="3302280" y="657720"/>
            <a:ext cx="1125360" cy="913320"/>
          </a:xfrm>
          <a:prstGeom prst="rect">
            <a:avLst/>
          </a:prstGeom>
          <a:noFill/>
          <a:ln>
            <a:noFill/>
          </a:ln>
        </p:spPr>
        <p:style>
          <a:lnRef idx="0"/>
          <a:fillRef idx="0"/>
          <a:effectRef idx="0"/>
          <a:fontRef idx="minor"/>
        </p:style>
        <p:txBody>
          <a:bodyPr lIns="90000" rIns="90000" tIns="45000" bIns="45000"/>
          <a:p>
            <a:pPr algn="ctr">
              <a:lnSpc>
                <a:spcPct val="100000"/>
              </a:lnSpc>
            </a:pPr>
            <a:r>
              <a:rPr b="0" lang="en-US" sz="1800" spc="-1" strike="noStrike">
                <a:solidFill>
                  <a:srgbClr val="000000"/>
                </a:solidFill>
                <a:latin typeface="Calibri"/>
              </a:rPr>
              <a:t>X-linked </a:t>
            </a:r>
            <a:endParaRPr b="0" lang="en-US" sz="1800" spc="-1" strike="noStrike">
              <a:latin typeface="Arial"/>
            </a:endParaRPr>
          </a:p>
          <a:p>
            <a:pPr algn="ctr">
              <a:lnSpc>
                <a:spcPct val="100000"/>
              </a:lnSpc>
            </a:pPr>
            <a:r>
              <a:rPr b="0" lang="en-US" sz="1800" spc="-1" strike="noStrike">
                <a:solidFill>
                  <a:srgbClr val="000000"/>
                </a:solidFill>
                <a:latin typeface="Calibri"/>
              </a:rPr>
              <a:t>fibrillar collagen</a:t>
            </a:r>
            <a:endParaRPr b="0" lang="en-US" sz="1800" spc="-1" strike="noStrike">
              <a:latin typeface="Arial"/>
            </a:endParaRPr>
          </a:p>
        </p:txBody>
      </p:sp>
      <p:sp>
        <p:nvSpPr>
          <p:cNvPr id="210" name="Line 7"/>
          <p:cNvSpPr/>
          <p:nvPr/>
        </p:nvSpPr>
        <p:spPr>
          <a:xfrm>
            <a:off x="3935880" y="1467360"/>
            <a:ext cx="131760" cy="593280"/>
          </a:xfrm>
          <a:prstGeom prst="line">
            <a:avLst/>
          </a:prstGeom>
          <a:ln w="38160">
            <a:solidFill>
              <a:schemeClr val="tx1"/>
            </a:solidFill>
            <a:round/>
          </a:ln>
        </p:spPr>
        <p:style>
          <a:lnRef idx="1">
            <a:schemeClr val="accent1"/>
          </a:lnRef>
          <a:fillRef idx="0">
            <a:schemeClr val="accent1"/>
          </a:fillRef>
          <a:effectRef idx="0">
            <a:schemeClr val="accent1"/>
          </a:effectRef>
          <a:fontRef idx="minor"/>
        </p:style>
      </p:sp>
      <p:sp>
        <p:nvSpPr>
          <p:cNvPr id="211" name="CustomShape 8"/>
          <p:cNvSpPr/>
          <p:nvPr/>
        </p:nvSpPr>
        <p:spPr>
          <a:xfrm>
            <a:off x="4716000" y="789120"/>
            <a:ext cx="1223640" cy="639000"/>
          </a:xfrm>
          <a:prstGeom prst="rect">
            <a:avLst/>
          </a:prstGeom>
          <a:noFill/>
          <a:ln>
            <a:noFill/>
          </a:ln>
        </p:spPr>
        <p:style>
          <a:lnRef idx="0"/>
          <a:fillRef idx="0"/>
          <a:effectRef idx="0"/>
          <a:fontRef idx="minor"/>
        </p:style>
        <p:txBody>
          <a:bodyPr lIns="90000" rIns="90000" tIns="45000" bIns="45000"/>
          <a:p>
            <a:pPr>
              <a:lnSpc>
                <a:spcPct val="100000"/>
              </a:lnSpc>
            </a:pPr>
            <a:r>
              <a:rPr b="0" lang="en-US" sz="1800" spc="-1" strike="noStrike">
                <a:solidFill>
                  <a:srgbClr val="000000"/>
                </a:solidFill>
                <a:latin typeface="Calibri"/>
              </a:rPr>
              <a:t>Basal membrane</a:t>
            </a:r>
            <a:endParaRPr b="0" lang="en-US" sz="1800" spc="-1" strike="noStrike">
              <a:latin typeface="Arial"/>
            </a:endParaRPr>
          </a:p>
        </p:txBody>
      </p:sp>
      <p:sp>
        <p:nvSpPr>
          <p:cNvPr id="212" name="Line 9"/>
          <p:cNvSpPr/>
          <p:nvPr/>
        </p:nvSpPr>
        <p:spPr>
          <a:xfrm flipH="1">
            <a:off x="5148000" y="1332000"/>
            <a:ext cx="180000" cy="432000"/>
          </a:xfrm>
          <a:prstGeom prst="line">
            <a:avLst/>
          </a:prstGeom>
          <a:ln w="38160">
            <a:solidFill>
              <a:schemeClr val="tx1"/>
            </a:solidFill>
            <a:round/>
          </a:ln>
        </p:spPr>
        <p:style>
          <a:lnRef idx="1">
            <a:schemeClr val="accent1"/>
          </a:lnRef>
          <a:fillRef idx="0">
            <a:schemeClr val="accent1"/>
          </a:fillRef>
          <a:effectRef idx="0">
            <a:schemeClr val="accent1"/>
          </a:effectRef>
          <a:fontRef idx="minor"/>
        </p:style>
      </p:sp>
      <p:sp>
        <p:nvSpPr>
          <p:cNvPr id="213" name="CustomShape 10"/>
          <p:cNvSpPr/>
          <p:nvPr/>
        </p:nvSpPr>
        <p:spPr>
          <a:xfrm>
            <a:off x="6804000" y="1119600"/>
            <a:ext cx="1367640" cy="364680"/>
          </a:xfrm>
          <a:prstGeom prst="rect">
            <a:avLst/>
          </a:prstGeom>
          <a:noFill/>
          <a:ln>
            <a:noFill/>
          </a:ln>
        </p:spPr>
        <p:style>
          <a:lnRef idx="0"/>
          <a:fillRef idx="0"/>
          <a:effectRef idx="0"/>
          <a:fontRef idx="minor"/>
        </p:style>
        <p:txBody>
          <a:bodyPr lIns="90000" rIns="90000" tIns="45000" bIns="45000"/>
          <a:p>
            <a:pPr>
              <a:lnSpc>
                <a:spcPct val="100000"/>
              </a:lnSpc>
            </a:pPr>
            <a:r>
              <a:rPr b="0" lang="en-US" sz="1800" spc="-1" strike="noStrike">
                <a:solidFill>
                  <a:srgbClr val="000000"/>
                </a:solidFill>
                <a:latin typeface="Calibri"/>
              </a:rPr>
              <a:t>Hyaluronan</a:t>
            </a:r>
            <a:endParaRPr b="0" lang="en-US" sz="1800" spc="-1" strike="noStrike">
              <a:latin typeface="Arial"/>
            </a:endParaRPr>
          </a:p>
        </p:txBody>
      </p:sp>
      <p:sp>
        <p:nvSpPr>
          <p:cNvPr id="214" name="Line 11"/>
          <p:cNvSpPr/>
          <p:nvPr/>
        </p:nvSpPr>
        <p:spPr>
          <a:xfrm>
            <a:off x="7488000" y="1414440"/>
            <a:ext cx="360" cy="778320"/>
          </a:xfrm>
          <a:prstGeom prst="line">
            <a:avLst/>
          </a:prstGeom>
          <a:ln w="38160">
            <a:solidFill>
              <a:schemeClr val="tx1"/>
            </a:solidFill>
            <a:round/>
          </a:ln>
        </p:spPr>
        <p:style>
          <a:lnRef idx="1">
            <a:schemeClr val="accent1"/>
          </a:lnRef>
          <a:fillRef idx="0">
            <a:schemeClr val="accent1"/>
          </a:fillRef>
          <a:effectRef idx="0">
            <a:schemeClr val="accent1"/>
          </a:effectRef>
          <a:fontRef idx="minor"/>
        </p:style>
      </p:sp>
      <p:sp>
        <p:nvSpPr>
          <p:cNvPr id="215" name="CustomShape 12"/>
          <p:cNvSpPr/>
          <p:nvPr/>
        </p:nvSpPr>
        <p:spPr>
          <a:xfrm>
            <a:off x="2695320" y="5292000"/>
            <a:ext cx="1479600" cy="3646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800" spc="-1" strike="noStrike">
                <a:solidFill>
                  <a:srgbClr val="000000"/>
                </a:solidFill>
                <a:latin typeface="Calibri"/>
              </a:rPr>
              <a:t>Myofibroblast</a:t>
            </a:r>
            <a:endParaRPr b="0" lang="en-US" sz="1800" spc="-1" strike="noStrike">
              <a:latin typeface="Arial"/>
            </a:endParaRPr>
          </a:p>
        </p:txBody>
      </p:sp>
      <p:sp>
        <p:nvSpPr>
          <p:cNvPr id="216" name="Line 13"/>
          <p:cNvSpPr/>
          <p:nvPr/>
        </p:nvSpPr>
        <p:spPr>
          <a:xfrm flipH="1">
            <a:off x="3212280" y="4797000"/>
            <a:ext cx="180000" cy="494640"/>
          </a:xfrm>
          <a:prstGeom prst="line">
            <a:avLst/>
          </a:prstGeom>
          <a:ln w="38160">
            <a:solidFill>
              <a:schemeClr val="tx1"/>
            </a:solidFill>
            <a:round/>
          </a:ln>
        </p:spPr>
        <p:style>
          <a:lnRef idx="1">
            <a:schemeClr val="accent1"/>
          </a:lnRef>
          <a:fillRef idx="0">
            <a:schemeClr val="accent1"/>
          </a:fillRef>
          <a:effectRef idx="0">
            <a:schemeClr val="accent1"/>
          </a:effectRef>
          <a:fontRef idx="minor"/>
        </p:style>
      </p:sp>
      <p:sp>
        <p:nvSpPr>
          <p:cNvPr id="217" name="CustomShape 14"/>
          <p:cNvSpPr/>
          <p:nvPr/>
        </p:nvSpPr>
        <p:spPr>
          <a:xfrm>
            <a:off x="4457880" y="5250960"/>
            <a:ext cx="1148760" cy="3646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800" spc="-1" strike="noStrike">
                <a:solidFill>
                  <a:srgbClr val="000000"/>
                </a:solidFill>
                <a:latin typeface="Calibri"/>
              </a:rPr>
              <a:t>Tenascin C</a:t>
            </a:r>
            <a:endParaRPr b="0" lang="en-US" sz="1800" spc="-1" strike="noStrike">
              <a:latin typeface="Arial"/>
            </a:endParaRPr>
          </a:p>
        </p:txBody>
      </p:sp>
      <p:sp>
        <p:nvSpPr>
          <p:cNvPr id="218" name="Line 15"/>
          <p:cNvSpPr/>
          <p:nvPr/>
        </p:nvSpPr>
        <p:spPr>
          <a:xfrm flipH="1">
            <a:off x="5523480" y="4509000"/>
            <a:ext cx="416520" cy="804960"/>
          </a:xfrm>
          <a:prstGeom prst="line">
            <a:avLst/>
          </a:prstGeom>
          <a:ln w="38160">
            <a:solidFill>
              <a:schemeClr val="tx1"/>
            </a:solidFill>
            <a:round/>
          </a:ln>
        </p:spPr>
        <p:style>
          <a:lnRef idx="1">
            <a:schemeClr val="accent1"/>
          </a:lnRef>
          <a:fillRef idx="0">
            <a:schemeClr val="accent1"/>
          </a:fillRef>
          <a:effectRef idx="0">
            <a:schemeClr val="accent1"/>
          </a:effectRef>
          <a:fontRef idx="minor"/>
        </p:style>
      </p:sp>
      <p:sp>
        <p:nvSpPr>
          <p:cNvPr id="219" name="CustomShape 16"/>
          <p:cNvSpPr/>
          <p:nvPr/>
        </p:nvSpPr>
        <p:spPr>
          <a:xfrm>
            <a:off x="6306120" y="5292000"/>
            <a:ext cx="995040" cy="3646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800" spc="-1" strike="noStrike">
                <a:solidFill>
                  <a:srgbClr val="000000"/>
                </a:solidFill>
                <a:latin typeface="Calibri"/>
              </a:rPr>
              <a:t>Integrins</a:t>
            </a:r>
            <a:endParaRPr b="0" lang="en-US" sz="1800" spc="-1" strike="noStrike">
              <a:latin typeface="Arial"/>
            </a:endParaRPr>
          </a:p>
        </p:txBody>
      </p:sp>
      <p:sp>
        <p:nvSpPr>
          <p:cNvPr id="220" name="Line 17"/>
          <p:cNvSpPr/>
          <p:nvPr/>
        </p:nvSpPr>
        <p:spPr>
          <a:xfrm flipH="1">
            <a:off x="6948000" y="5044320"/>
            <a:ext cx="180000" cy="418320"/>
          </a:xfrm>
          <a:prstGeom prst="line">
            <a:avLst/>
          </a:prstGeom>
          <a:ln w="38160">
            <a:solidFill>
              <a:schemeClr val="tx1"/>
            </a:solidFill>
            <a:round/>
          </a:ln>
        </p:spPr>
        <p:style>
          <a:lnRef idx="1">
            <a:schemeClr val="accent1"/>
          </a:lnRef>
          <a:fillRef idx="0">
            <a:schemeClr val="accent1"/>
          </a:fillRef>
          <a:effectRef idx="0">
            <a:schemeClr val="accent1"/>
          </a:effectRef>
          <a:fontRef idx="minor"/>
        </p:style>
      </p:sp>
      <p:sp>
        <p:nvSpPr>
          <p:cNvPr id="221" name="CustomShape 18"/>
          <p:cNvSpPr/>
          <p:nvPr/>
        </p:nvSpPr>
        <p:spPr>
          <a:xfrm>
            <a:off x="620280" y="5250960"/>
            <a:ext cx="1100160" cy="3646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800" spc="-1" strike="noStrike">
                <a:solidFill>
                  <a:srgbClr val="000000"/>
                </a:solidFill>
                <a:latin typeface="Calibri"/>
              </a:rPr>
              <a:t>Fibroblast</a:t>
            </a:r>
            <a:endParaRPr b="0" lang="en-US" sz="1800" spc="-1" strike="noStrike">
              <a:latin typeface="Arial"/>
            </a:endParaRPr>
          </a:p>
        </p:txBody>
      </p:sp>
      <p:sp>
        <p:nvSpPr>
          <p:cNvPr id="222" name="Line 19"/>
          <p:cNvSpPr/>
          <p:nvPr/>
        </p:nvSpPr>
        <p:spPr>
          <a:xfrm flipH="1">
            <a:off x="1129320" y="4797000"/>
            <a:ext cx="180000" cy="494640"/>
          </a:xfrm>
          <a:prstGeom prst="line">
            <a:avLst/>
          </a:prstGeom>
          <a:ln w="38160">
            <a:solidFill>
              <a:schemeClr val="tx1"/>
            </a:solidFill>
            <a:round/>
          </a:ln>
        </p:spPr>
        <p:style>
          <a:lnRef idx="1">
            <a:schemeClr val="accent1"/>
          </a:lnRef>
          <a:fillRef idx="0">
            <a:schemeClr val="accent1"/>
          </a:fillRef>
          <a:effectRef idx="0">
            <a:schemeClr val="accent1"/>
          </a:effectRef>
          <a:fontRef idx="minor"/>
        </p:style>
      </p:sp>
    </p:spTree>
  </p:cSld>
  <p:timing>
    <p:tnLst>
      <p:par>
        <p:cTn id="9" dur="indefinite" restart="never" nodeType="tmRoot">
          <p:childTnLst>
            <p:seq>
              <p:cTn id="10" dur="indefinite" nodeType="mainSeq"/>
              <p:prevCondLst>
                <p:cond delay="0" evt="onPrev">
                  <p:tgtEl>
                    <p:sldTgt/>
                  </p:tgtEl>
                </p:cond>
              </p:prevCondLst>
              <p:nextCondLst>
                <p:cond delay="0"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23" name="Picture 2" descr=""/>
          <p:cNvPicPr/>
          <p:nvPr/>
        </p:nvPicPr>
        <p:blipFill>
          <a:blip r:embed="rId1"/>
          <a:srcRect l="0" t="108458" r="0" b="0"/>
          <a:stretch/>
        </p:blipFill>
        <p:spPr>
          <a:xfrm>
            <a:off x="144360" y="692640"/>
            <a:ext cx="8974800" cy="6071400"/>
          </a:xfrm>
          <a:prstGeom prst="rect">
            <a:avLst/>
          </a:prstGeom>
          <a:ln>
            <a:noFill/>
          </a:ln>
        </p:spPr>
      </p:pic>
      <p:sp>
        <p:nvSpPr>
          <p:cNvPr id="224" name="CustomShape 1"/>
          <p:cNvSpPr/>
          <p:nvPr/>
        </p:nvSpPr>
        <p:spPr>
          <a:xfrm>
            <a:off x="899640" y="159120"/>
            <a:ext cx="7272360" cy="456120"/>
          </a:xfrm>
          <a:prstGeom prst="rect">
            <a:avLst/>
          </a:prstGeom>
          <a:noFill/>
          <a:ln>
            <a:noFill/>
          </a:ln>
        </p:spPr>
        <p:style>
          <a:lnRef idx="0"/>
          <a:fillRef idx="0"/>
          <a:effectRef idx="0"/>
          <a:fontRef idx="minor"/>
        </p:style>
        <p:txBody>
          <a:bodyPr lIns="90000" rIns="90000" tIns="45000" bIns="45000"/>
          <a:p>
            <a:pPr>
              <a:lnSpc>
                <a:spcPct val="100000"/>
              </a:lnSpc>
            </a:pPr>
            <a:r>
              <a:rPr b="0" lang="en-US" sz="2400" spc="-1" strike="noStrike">
                <a:solidFill>
                  <a:srgbClr val="000000"/>
                </a:solidFill>
                <a:latin typeface="Calibri"/>
              </a:rPr>
              <a:t>Hyaluronan is a major constituent of the inflamed lung</a:t>
            </a:r>
            <a:endParaRPr b="0" lang="en-US" sz="2400" spc="-1" strike="noStrike">
              <a:latin typeface="Arial"/>
            </a:endParaRPr>
          </a:p>
        </p:txBody>
      </p:sp>
      <p:pic>
        <p:nvPicPr>
          <p:cNvPr id="225" name="Picture 3" descr=""/>
          <p:cNvPicPr/>
          <p:nvPr/>
        </p:nvPicPr>
        <p:blipFill>
          <a:blip r:embed="rId2"/>
          <a:stretch/>
        </p:blipFill>
        <p:spPr>
          <a:xfrm>
            <a:off x="3492000" y="1052640"/>
            <a:ext cx="5400360" cy="2675520"/>
          </a:xfrm>
          <a:prstGeom prst="rect">
            <a:avLst/>
          </a:prstGeom>
          <a:ln>
            <a:noFill/>
          </a:ln>
        </p:spPr>
      </p:pic>
    </p:spTree>
  </p:cSld>
  <p:timing>
    <p:tnLst>
      <p:par>
        <p:cTn id="11" dur="indefinite" restart="never" nodeType="tmRoot">
          <p:childTnLst>
            <p:seq>
              <p:cTn id="12" dur="indefinite" nodeType="mainSeq"/>
              <p:prevCondLst>
                <p:cond delay="0" evt="onPrev">
                  <p:tgtEl>
                    <p:sldTgt/>
                  </p:tgtEl>
                </p:cond>
              </p:prevCondLst>
              <p:nextCondLst>
                <p:cond delay="0"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26" name="Picture 2" descr=""/>
          <p:cNvPicPr/>
          <p:nvPr/>
        </p:nvPicPr>
        <p:blipFill>
          <a:blip r:embed="rId1"/>
          <a:stretch/>
        </p:blipFill>
        <p:spPr>
          <a:xfrm>
            <a:off x="398160" y="116640"/>
            <a:ext cx="4461480" cy="3399120"/>
          </a:xfrm>
          <a:prstGeom prst="rect">
            <a:avLst/>
          </a:prstGeom>
          <a:ln>
            <a:noFill/>
          </a:ln>
        </p:spPr>
      </p:pic>
      <p:pic>
        <p:nvPicPr>
          <p:cNvPr id="227" name="Picture 2" descr=""/>
          <p:cNvPicPr/>
          <p:nvPr/>
        </p:nvPicPr>
        <p:blipFill>
          <a:blip r:embed="rId2"/>
          <a:srcRect l="62135" t="148006" r="87100" b="332693"/>
          <a:stretch/>
        </p:blipFill>
        <p:spPr>
          <a:xfrm>
            <a:off x="323640" y="3493080"/>
            <a:ext cx="5694480" cy="2815920"/>
          </a:xfrm>
          <a:prstGeom prst="rect">
            <a:avLst/>
          </a:prstGeom>
          <a:ln>
            <a:noFill/>
          </a:ln>
        </p:spPr>
      </p:pic>
      <p:sp>
        <p:nvSpPr>
          <p:cNvPr id="228" name="CustomShape 1"/>
          <p:cNvSpPr/>
          <p:nvPr/>
        </p:nvSpPr>
        <p:spPr>
          <a:xfrm>
            <a:off x="5004000" y="908640"/>
            <a:ext cx="3596400" cy="1187640"/>
          </a:xfrm>
          <a:prstGeom prst="rect">
            <a:avLst/>
          </a:prstGeom>
          <a:noFill/>
          <a:ln>
            <a:noFill/>
          </a:ln>
        </p:spPr>
        <p:style>
          <a:lnRef idx="0"/>
          <a:fillRef idx="0"/>
          <a:effectRef idx="0"/>
          <a:fontRef idx="minor"/>
        </p:style>
        <p:txBody>
          <a:bodyPr lIns="90000" rIns="90000" tIns="45000" bIns="45000"/>
          <a:p>
            <a:pPr>
              <a:lnSpc>
                <a:spcPct val="100000"/>
              </a:lnSpc>
            </a:pPr>
            <a:r>
              <a:rPr b="0" lang="en-US" sz="2400" spc="-1" strike="noStrike">
                <a:solidFill>
                  <a:srgbClr val="000000"/>
                </a:solidFill>
                <a:latin typeface="Calibri"/>
              </a:rPr>
              <a:t>Why does matrix persist? </a:t>
            </a:r>
            <a:endParaRPr b="0" lang="en-US" sz="2400" spc="-1" strike="noStrike">
              <a:latin typeface="Arial"/>
            </a:endParaRPr>
          </a:p>
          <a:p>
            <a:pPr>
              <a:lnSpc>
                <a:spcPct val="100000"/>
              </a:lnSpc>
            </a:pPr>
            <a:r>
              <a:rPr b="0" lang="en-US" sz="2400" spc="-1" strike="noStrike">
                <a:solidFill>
                  <a:srgbClr val="000000"/>
                </a:solidFill>
                <a:latin typeface="Calibri"/>
              </a:rPr>
              <a:t>Production versus degradation</a:t>
            </a:r>
            <a:endParaRPr b="0" lang="en-US" sz="2400" spc="-1" strike="noStrike">
              <a:latin typeface="Arial"/>
            </a:endParaRPr>
          </a:p>
        </p:txBody>
      </p:sp>
      <p:pic>
        <p:nvPicPr>
          <p:cNvPr id="229" name="Picture 2" descr=""/>
          <p:cNvPicPr/>
          <p:nvPr/>
        </p:nvPicPr>
        <p:blipFill>
          <a:blip r:embed="rId3"/>
          <a:srcRect l="0" t="563516" r="538422" b="0"/>
          <a:stretch/>
        </p:blipFill>
        <p:spPr>
          <a:xfrm>
            <a:off x="6228360" y="3948840"/>
            <a:ext cx="2725920" cy="2360160"/>
          </a:xfrm>
          <a:prstGeom prst="rect">
            <a:avLst/>
          </a:prstGeom>
          <a:ln>
            <a:noFill/>
          </a:ln>
        </p:spPr>
      </p:pic>
    </p:spTree>
  </p:cSld>
  <p:timing>
    <p:tnLst>
      <p:par>
        <p:cTn id="13" dur="indefinite" restart="never" nodeType="tmRoot">
          <p:childTnLst>
            <p:seq>
              <p:cTn id="14" dur="indefinite" nodeType="mainSeq"/>
              <p:prevCondLst>
                <p:cond delay="0" evt="onPrev">
                  <p:tgtEl>
                    <p:sldTgt/>
                  </p:tgtEl>
                </p:cond>
              </p:prevCondLst>
              <p:nextCondLst>
                <p:cond delay="0"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0" name="CustomShape 1"/>
          <p:cNvSpPr/>
          <p:nvPr/>
        </p:nvSpPr>
        <p:spPr>
          <a:xfrm>
            <a:off x="1798560" y="116640"/>
            <a:ext cx="5646240" cy="51696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2800" spc="-1" strike="noStrike">
                <a:solidFill>
                  <a:srgbClr val="002060"/>
                </a:solidFill>
                <a:latin typeface="Calibri"/>
              </a:rPr>
              <a:t>Digestion of HA restores lung function</a:t>
            </a:r>
            <a:endParaRPr b="0" lang="en-US" sz="2800" spc="-1" strike="noStrike">
              <a:latin typeface="Arial"/>
            </a:endParaRPr>
          </a:p>
        </p:txBody>
      </p:sp>
      <p:pic>
        <p:nvPicPr>
          <p:cNvPr id="231" name="Picture 2" descr=""/>
          <p:cNvPicPr/>
          <p:nvPr/>
        </p:nvPicPr>
        <p:blipFill>
          <a:blip r:embed="rId1"/>
          <a:stretch/>
        </p:blipFill>
        <p:spPr>
          <a:xfrm>
            <a:off x="4815360" y="2650320"/>
            <a:ext cx="3500640" cy="4090680"/>
          </a:xfrm>
          <a:prstGeom prst="rect">
            <a:avLst/>
          </a:prstGeom>
          <a:ln>
            <a:noFill/>
          </a:ln>
        </p:spPr>
      </p:pic>
      <p:sp>
        <p:nvSpPr>
          <p:cNvPr id="232" name="CustomShape 2"/>
          <p:cNvSpPr/>
          <p:nvPr/>
        </p:nvSpPr>
        <p:spPr>
          <a:xfrm>
            <a:off x="5518800" y="2564640"/>
            <a:ext cx="2149200" cy="639000"/>
          </a:xfrm>
          <a:prstGeom prst="rect">
            <a:avLst/>
          </a:prstGeom>
          <a:noFill/>
          <a:ln>
            <a:noFill/>
          </a:ln>
        </p:spPr>
        <p:style>
          <a:lnRef idx="0"/>
          <a:fillRef idx="0"/>
          <a:effectRef idx="0"/>
          <a:fontRef idx="minor"/>
        </p:style>
        <p:txBody>
          <a:bodyPr lIns="90000" rIns="90000" tIns="45000" bIns="45000"/>
          <a:p>
            <a:pPr>
              <a:lnSpc>
                <a:spcPct val="100000"/>
              </a:lnSpc>
            </a:pPr>
            <a:r>
              <a:rPr b="0" lang="en-US" sz="1800" spc="-1" strike="noStrike">
                <a:solidFill>
                  <a:srgbClr val="000000"/>
                </a:solidFill>
                <a:latin typeface="Calibri"/>
              </a:rPr>
              <a:t>Hyaluronidase at d15 after influenza</a:t>
            </a:r>
            <a:endParaRPr b="0" lang="en-US" sz="1800" spc="-1" strike="noStrike">
              <a:latin typeface="Arial"/>
            </a:endParaRPr>
          </a:p>
        </p:txBody>
      </p:sp>
      <p:pic>
        <p:nvPicPr>
          <p:cNvPr id="233" name="Picture 2" descr=""/>
          <p:cNvPicPr/>
          <p:nvPr/>
        </p:nvPicPr>
        <p:blipFill>
          <a:blip r:embed="rId2"/>
          <a:srcRect l="68062" t="2374" r="1180" b="64333"/>
          <a:stretch/>
        </p:blipFill>
        <p:spPr>
          <a:xfrm>
            <a:off x="370440" y="3141000"/>
            <a:ext cx="4345560" cy="2176560"/>
          </a:xfrm>
          <a:prstGeom prst="rect">
            <a:avLst/>
          </a:prstGeom>
          <a:ln>
            <a:noFill/>
          </a:ln>
        </p:spPr>
      </p:pic>
      <p:pic>
        <p:nvPicPr>
          <p:cNvPr id="234" name="Picture 4" descr=""/>
          <p:cNvPicPr/>
          <p:nvPr/>
        </p:nvPicPr>
        <p:blipFill>
          <a:blip r:embed="rId3"/>
          <a:stretch/>
        </p:blipFill>
        <p:spPr>
          <a:xfrm>
            <a:off x="971640" y="590040"/>
            <a:ext cx="6840000" cy="1749240"/>
          </a:xfrm>
          <a:prstGeom prst="rect">
            <a:avLst/>
          </a:prstGeom>
          <a:ln>
            <a:noFill/>
          </a:ln>
        </p:spPr>
      </p:pic>
    </p:spTree>
  </p:cSld>
  <p:timing>
    <p:tnLst>
      <p:par>
        <p:cTn id="15" dur="indefinite" restart="never" nodeType="tmRoot">
          <p:childTnLst>
            <p:seq>
              <p:cTn id="16" dur="indefinite" nodeType="mainSeq"/>
              <p:prevCondLst>
                <p:cond delay="0" evt="onPrev">
                  <p:tgtEl>
                    <p:sldTgt/>
                  </p:tgtEl>
                </p:cond>
              </p:prevCondLst>
              <p:nextCondLst>
                <p:cond delay="0" evt="onNext">
                  <p:tgtEl>
                    <p:sldTgt/>
                  </p:tgtEl>
                </p:cond>
              </p:nextCondLst>
            </p:seq>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5" name="CustomShape 1"/>
          <p:cNvSpPr/>
          <p:nvPr/>
        </p:nvSpPr>
        <p:spPr>
          <a:xfrm>
            <a:off x="324000" y="44640"/>
            <a:ext cx="8424000" cy="821880"/>
          </a:xfrm>
          <a:prstGeom prst="rect">
            <a:avLst/>
          </a:prstGeom>
          <a:noFill/>
          <a:ln>
            <a:noFill/>
          </a:ln>
        </p:spPr>
        <p:style>
          <a:lnRef idx="0"/>
          <a:fillRef idx="0"/>
          <a:effectRef idx="0"/>
          <a:fontRef idx="minor"/>
        </p:style>
        <p:txBody>
          <a:bodyPr lIns="90000" rIns="90000" tIns="45000" bIns="45000"/>
          <a:p>
            <a:pPr>
              <a:lnSpc>
                <a:spcPct val="100000"/>
              </a:lnSpc>
            </a:pPr>
            <a:r>
              <a:rPr b="0" lang="en-US" sz="2400" spc="-1" strike="noStrike">
                <a:solidFill>
                  <a:srgbClr val="000000"/>
                </a:solidFill>
                <a:latin typeface="Calibri"/>
              </a:rPr>
              <a:t>Mechanosensing podosomes exert a protrusive force that senses environment stiffness</a:t>
            </a:r>
            <a:endParaRPr b="0" lang="en-US" sz="2400" spc="-1" strike="noStrike">
              <a:latin typeface="Arial"/>
            </a:endParaRPr>
          </a:p>
        </p:txBody>
      </p:sp>
      <p:sp>
        <p:nvSpPr>
          <p:cNvPr id="236" name="CustomShape 2"/>
          <p:cNvSpPr/>
          <p:nvPr/>
        </p:nvSpPr>
        <p:spPr>
          <a:xfrm>
            <a:off x="72000" y="1542240"/>
            <a:ext cx="4571640" cy="2224800"/>
          </a:xfrm>
          <a:prstGeom prst="rect">
            <a:avLst/>
          </a:prstGeom>
          <a:noFill/>
          <a:ln>
            <a:noFill/>
          </a:ln>
        </p:spPr>
        <p:style>
          <a:lnRef idx="0"/>
          <a:fillRef idx="0"/>
          <a:effectRef idx="0"/>
          <a:fontRef idx="minor"/>
        </p:style>
        <p:txBody>
          <a:bodyPr lIns="90000" rIns="90000" tIns="45000" bIns="45000"/>
          <a:p>
            <a:pPr>
              <a:lnSpc>
                <a:spcPct val="100000"/>
              </a:lnSpc>
            </a:pPr>
            <a:r>
              <a:rPr b="0" lang="en-US" sz="2000" spc="-1" strike="noStrike">
                <a:solidFill>
                  <a:srgbClr val="000000"/>
                </a:solidFill>
                <a:latin typeface="Calibri"/>
              </a:rPr>
              <a:t>F-actin-rich cone-shaped structures ~600 nm height and submicron diameter, </a:t>
            </a:r>
            <a:endParaRPr b="0" lang="en-US" sz="2000" spc="-1" strike="noStrike">
              <a:latin typeface="Arial"/>
            </a:endParaRPr>
          </a:p>
          <a:p>
            <a:pPr>
              <a:lnSpc>
                <a:spcPct val="100000"/>
              </a:lnSpc>
            </a:pPr>
            <a:endParaRPr b="0" lang="en-US" sz="2000" spc="-1" strike="noStrike">
              <a:latin typeface="Arial"/>
            </a:endParaRPr>
          </a:p>
          <a:p>
            <a:pPr>
              <a:lnSpc>
                <a:spcPct val="100000"/>
              </a:lnSpc>
            </a:pPr>
            <a:r>
              <a:rPr b="0" lang="en-US" sz="2000" spc="-1" strike="noStrike">
                <a:solidFill>
                  <a:srgbClr val="000000"/>
                </a:solidFill>
                <a:latin typeface="Calibri"/>
              </a:rPr>
              <a:t>Located at the basal face of cells, perpendicular to, and in contact with, the substratum via integrins at the podosome ring</a:t>
            </a:r>
            <a:endParaRPr b="0" lang="en-US" sz="2000" spc="-1" strike="noStrike">
              <a:latin typeface="Arial"/>
            </a:endParaRPr>
          </a:p>
        </p:txBody>
      </p:sp>
      <p:sp>
        <p:nvSpPr>
          <p:cNvPr id="237" name="CustomShape 3"/>
          <p:cNvSpPr/>
          <p:nvPr/>
        </p:nvSpPr>
        <p:spPr>
          <a:xfrm>
            <a:off x="107640" y="4149000"/>
            <a:ext cx="4571640" cy="700200"/>
          </a:xfrm>
          <a:prstGeom prst="rect">
            <a:avLst/>
          </a:prstGeom>
          <a:noFill/>
          <a:ln>
            <a:noFill/>
          </a:ln>
        </p:spPr>
        <p:style>
          <a:lnRef idx="0"/>
          <a:fillRef idx="0"/>
          <a:effectRef idx="0"/>
          <a:fontRef idx="minor"/>
        </p:style>
        <p:txBody>
          <a:bodyPr lIns="90000" rIns="90000" tIns="45000" bIns="45000"/>
          <a:p>
            <a:pPr>
              <a:lnSpc>
                <a:spcPct val="100000"/>
              </a:lnSpc>
            </a:pPr>
            <a:r>
              <a:rPr b="0" lang="en-US" sz="2000" spc="-1" strike="noStrike">
                <a:solidFill>
                  <a:srgbClr val="000000"/>
                </a:solidFill>
                <a:latin typeface="Calibri"/>
              </a:rPr>
              <a:t>Typical lifespan of 10 min, with an actin turnover of ~30 s </a:t>
            </a:r>
            <a:endParaRPr b="0" lang="en-US" sz="2000" spc="-1" strike="noStrike">
              <a:latin typeface="Arial"/>
            </a:endParaRPr>
          </a:p>
        </p:txBody>
      </p:sp>
      <p:pic>
        <p:nvPicPr>
          <p:cNvPr id="238" name="Picture 2" descr=""/>
          <p:cNvPicPr/>
          <p:nvPr/>
        </p:nvPicPr>
        <p:blipFill>
          <a:blip r:embed="rId1"/>
          <a:srcRect l="1571" t="48403" r="0" b="0"/>
          <a:stretch/>
        </p:blipFill>
        <p:spPr>
          <a:xfrm>
            <a:off x="4772160" y="836640"/>
            <a:ext cx="4221000" cy="5006880"/>
          </a:xfrm>
          <a:prstGeom prst="rect">
            <a:avLst/>
          </a:prstGeom>
          <a:ln>
            <a:noFill/>
          </a:ln>
        </p:spPr>
      </p:pic>
    </p:spTree>
  </p:cSld>
  <p:timing>
    <p:tnLst>
      <p:par>
        <p:cTn id="17" dur="indefinite" restart="never" nodeType="tmRoot">
          <p:childTnLst>
            <p:seq>
              <p:cTn id="18" dur="indefinite" nodeType="mainSeq"/>
              <p:prevCondLst>
                <p:cond delay="0" evt="onPrev">
                  <p:tgtEl>
                    <p:sldTgt/>
                  </p:tgtEl>
                </p:cond>
              </p:prevCondLst>
              <p:nextCondLst>
                <p:cond delay="0" evt="onNext">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36958</TotalTime>
  <Application>LibreOffice/6.0.6.2$Linux_X86_64 LibreOffice_project/00$Build-2</Application>
  <Words>1077</Words>
  <Paragraphs>212</Paragraphs>
  <Company>University of Manchester</Company>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2014-04-15T14:25:29Z</dcterms:created>
  <dc:creator>FLSUser</dc:creator>
  <dc:description/>
  <dc:language>en-GB</dc:language>
  <cp:lastModifiedBy>Tracy Hussell</cp:lastModifiedBy>
  <cp:lastPrinted>2018-09-26T12:42:45Z</cp:lastPrinted>
  <dcterms:modified xsi:type="dcterms:W3CDTF">2018-10-24T08:33:49Z</dcterms:modified>
  <cp:revision>708</cp:revision>
  <dc:subject/>
  <dc:title>Slide 1</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14.0000</vt:lpwstr>
  </property>
  <property fmtid="{D5CDD505-2E9C-101B-9397-08002B2CF9AE}" pid="3" name="Company">
    <vt:lpwstr>University of Manchester</vt:lpwstr>
  </property>
  <property fmtid="{D5CDD505-2E9C-101B-9397-08002B2CF9AE}" pid="4" name="HiddenSlides">
    <vt:i4>0</vt:i4>
  </property>
  <property fmtid="{D5CDD505-2E9C-101B-9397-08002B2CF9AE}" pid="5" name="HyperlinksChanged">
    <vt:bool>0</vt:bool>
  </property>
  <property fmtid="{D5CDD505-2E9C-101B-9397-08002B2CF9AE}" pid="6" name="LinksUpToDate">
    <vt:bool>0</vt:bool>
  </property>
  <property fmtid="{D5CDD505-2E9C-101B-9397-08002B2CF9AE}" pid="7" name="MMClips">
    <vt:i4>0</vt:i4>
  </property>
  <property fmtid="{D5CDD505-2E9C-101B-9397-08002B2CF9AE}" pid="8" name="Notes">
    <vt:i4>5</vt:i4>
  </property>
  <property fmtid="{D5CDD505-2E9C-101B-9397-08002B2CF9AE}" pid="9" name="PresentationFormat">
    <vt:lpwstr>On-screen Show (4:3)</vt:lpwstr>
  </property>
  <property fmtid="{D5CDD505-2E9C-101B-9397-08002B2CF9AE}" pid="10" name="ScaleCrop">
    <vt:bool>0</vt:bool>
  </property>
  <property fmtid="{D5CDD505-2E9C-101B-9397-08002B2CF9AE}" pid="11" name="ShareDoc">
    <vt:bool>0</vt:bool>
  </property>
  <property fmtid="{D5CDD505-2E9C-101B-9397-08002B2CF9AE}" pid="12" name="Slides">
    <vt:i4>23</vt:i4>
  </property>
</Properties>
</file>